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58" r:id="rId4"/>
    <p:sldId id="259" r:id="rId5"/>
    <p:sldId id="272" r:id="rId6"/>
    <p:sldId id="260" r:id="rId7"/>
    <p:sldId id="270" r:id="rId8"/>
    <p:sldId id="261" r:id="rId9"/>
    <p:sldId id="27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974C9-19D4-4B54-A216-8DF141D2D688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539B7-D55D-4421-8A1F-5ECEB570C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E122F-0A9B-4726-BAD0-8297F3D721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28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CBF8B-D0D0-4860-A1C6-A206F32E9CF2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750F-F78F-4992-99BC-C973D9FD1D74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8AE7-56AB-4D41-9DD1-7F6DCF30B8A4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AD49-8224-41F1-BAE9-F569A2001F52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2E2E-47AC-4915-B79B-189BA75FF0F5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8675-DE65-4C66-A946-2CBD00247CC5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AF65-14D7-4155-B2A6-3144666B1F3A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599D-0D3C-4388-87F9-82B7EB6EBA37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44393-096C-4F07-87B4-4644B579FEC4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554B2-4BB1-4201-AC8B-9D5B7419F568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BFDD-DF4E-4981-97A3-70F17FA04CE5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FC5B-73DF-4422-9F15-2B3D3F0C5DB9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7988-CB3E-4754-AD51-49CD1AF5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753" y="4191000"/>
            <a:ext cx="4267200" cy="2057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Dr. </a:t>
            </a:r>
            <a:r>
              <a:rPr lang="en-US" sz="2400" dirty="0" err="1" smtClean="0"/>
              <a:t>Faruk</a:t>
            </a:r>
            <a:r>
              <a:rPr lang="en-US" sz="2400" dirty="0" smtClean="0"/>
              <a:t> </a:t>
            </a:r>
            <a:r>
              <a:rPr lang="en-US" sz="2400" dirty="0" err="1" smtClean="0"/>
              <a:t>Mallick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Assistant Professor</a:t>
            </a:r>
            <a:br>
              <a:rPr lang="en-US" sz="2400" dirty="0" smtClean="0"/>
            </a:br>
            <a:r>
              <a:rPr lang="en-US" sz="2400" dirty="0" smtClean="0"/>
              <a:t>Department of Geography</a:t>
            </a:r>
            <a:br>
              <a:rPr lang="en-US" sz="2400" dirty="0" smtClean="0"/>
            </a:br>
            <a:r>
              <a:rPr lang="en-US" sz="2400" dirty="0" err="1" smtClean="0"/>
              <a:t>Saheed</a:t>
            </a:r>
            <a:r>
              <a:rPr lang="en-US" sz="2400" dirty="0" smtClean="0"/>
              <a:t> </a:t>
            </a:r>
            <a:r>
              <a:rPr lang="en-US" sz="2400" dirty="0" err="1" smtClean="0"/>
              <a:t>Anurup</a:t>
            </a:r>
            <a:r>
              <a:rPr lang="en-US" sz="2400" dirty="0" smtClean="0"/>
              <a:t> Chandra </a:t>
            </a:r>
            <a:r>
              <a:rPr lang="en-US" sz="2400" dirty="0" err="1" smtClean="0"/>
              <a:t>Mahavidyalaya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B91C-A5F4-4B5E-A318-712B2FB3A637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2730-3846-4366-8716-C25B38D91C7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D98956F-F79F-8F52-CF01-4F3E0CE62E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733115"/>
            <a:ext cx="5208378" cy="23437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E613D45-F77D-E23F-F78C-209EC6C2B5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183" y="914400"/>
            <a:ext cx="1981200" cy="1981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9905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Characteristics of Qualitative Research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 startAt="7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emphasis interaction between the researcher and the</a:t>
            </a:r>
          </a:p>
          <a:p>
            <a:pPr marL="457200" indent="-457200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researched  and thus reduced distance between them . The term “researched “ is used to denote the two way relationship rather than “respondents “.</a:t>
            </a:r>
          </a:p>
          <a:p>
            <a:pPr marL="457200" indent="-457200"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	It recognizes the inevitability of influences from researcher's personal characteristics and alignments  like philosophical orientations, gender, social class, race and ethnicity.</a:t>
            </a:r>
          </a:p>
          <a:p>
            <a:pPr marL="457200" indent="-457200" algn="l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B9811-BAD7-4918-9002-111233CA57FD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Thanks ………</a:t>
            </a:r>
            <a:endParaRPr lang="en-US" sz="2400" dirty="0" smtClean="0"/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2275" y="2719387"/>
            <a:ext cx="3219450" cy="1419225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751-880F-4D89-989F-4D40038104A6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Introduction to Qualitative Research Methods.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266" name="AutoShape 2" descr="Exploratory Research Desig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B3D1-6070-4370-A179-5EBF086F2124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F1D66-2E61-47E1-883A-BD3F558D93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242" name="AutoShape 2" descr="C:\Users\user\Desktop\PHD R K D F  UNIVERSITY RANCHI\liste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AutoShape 4" descr="C:\Users\user\Desktop\PHD R K D F  UNIVERSITY RANCHI\listen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286000"/>
            <a:ext cx="4038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C:\Users\user\Desktop\PHD R K D F  UNIVERSITY RANCHI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286000"/>
            <a:ext cx="4038599" cy="2819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9905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Understand the concept of Qualitative Research</a:t>
            </a:r>
          </a:p>
          <a:p>
            <a:pPr marL="457200" indent="-457200" algn="l"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 the types of  Qualitative Research</a:t>
            </a:r>
          </a:p>
          <a:p>
            <a:pPr marL="457200" indent="-457200" algn="l">
              <a:buFont typeface="Arial" pitchFamily="34" charset="0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Comprehend  the challenges and limitations of </a:t>
            </a:r>
          </a:p>
          <a:p>
            <a:pPr marL="457200" indent="-457200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Qualitative Research</a:t>
            </a:r>
          </a:p>
          <a:p>
            <a:pPr marL="457200" indent="-457200" algn="l">
              <a:buFont typeface="Arial" pitchFamily="34" charset="0"/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C2801-B14A-4489-9043-0F1DFD7C8231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9905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Emergence of Qualitative Research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Qualitative Research Started out of the need to understand</a:t>
            </a:r>
          </a:p>
          <a:p>
            <a:pPr marL="457200" indent="-457200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the “other”.</a:t>
            </a:r>
          </a:p>
          <a:p>
            <a:pPr marL="457200" indent="-457200"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Qualitative Research Studied the phenomena in its natural </a:t>
            </a:r>
          </a:p>
          <a:p>
            <a:pPr marL="457200" indent="-457200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setting  and attempted to make sense of or interpret it in </a:t>
            </a:r>
          </a:p>
          <a:p>
            <a:pPr marL="457200" indent="-457200"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terms of the meanings people bring to them.</a:t>
            </a:r>
          </a:p>
          <a:p>
            <a:pPr marL="457200" indent="-457200" algn="l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6DEE-F399-4CA4-B72A-BF3DBCF82359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Emergence of Qualitative Research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Qualitative Research begins with early ethnographic studies  in 17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century .</a:t>
            </a:r>
          </a:p>
          <a:p>
            <a:pPr marL="457200" indent="-4572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Denzin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Lincoln (2005) highlight eight moments of Qualitative Research history starting from this phase titled “ The traditional period” till the eighth moment, the present and future since (2005)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9F53C-3FE9-4FBE-B99D-081AAC9A9CE6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9905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Definition of Qualitative Research Methodology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Denzin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Lincon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(1994) defined Qualitative Research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as a methodology which is “Multimethod  in focus,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involving an interpretative ,naturalist approach to its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subject matter. 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According to Creswell ( 1994) Qualitative Research is an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inquiry process of understanding a social or human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problems , based on building a complex  , holistic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pictures , formed with words , reporting detailed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views of informants and conducted  in a natural setting 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71F3E-8E68-4E5A-9AD8-1AE4722D332C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Definition of Qualitative Research Methodology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	Gay and Airasian  (2000) proposed that Qualitative Research</a:t>
            </a: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is a collection of  extensive data on many variables over and </a:t>
            </a: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extended period of time , in a naturalistic setting , in order to </a:t>
            </a: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gain insights not possible using other type of research.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C34D-1F15-49AA-9086-0F0531679DBB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81001"/>
            <a:ext cx="8839200" cy="9905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Characteristics of Qualitative Research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839200" cy="495300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Qualitative Research is inductive in nature. The </a:t>
            </a: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research process  starts at the field and the data </a:t>
            </a: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collected leads to theory development .</a:t>
            </a: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Qualitative Research has an strong orientation to </a:t>
            </a: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everyday  life and events.</a:t>
            </a:r>
          </a:p>
          <a:p>
            <a:pPr marL="457200" indent="-457200" algn="l">
              <a:buAutoNum type="arabicPeriod" startAt="3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believes that people’s interactions and behaviors </a:t>
            </a:r>
          </a:p>
          <a:p>
            <a:pPr marL="457200" indent="-457200"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should  not be reduced to statistical equations.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ED12-9394-4E6F-9426-ECE814D216B5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Characteristics of Qualitative Research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is minimal manipulation of the research setting .The phenomena is studied as it occurs or as it is recalled without researcher’s directive control.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consist of a spectrum of methods from which one </a:t>
            </a: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can be chosen  depending on the research questions.</a:t>
            </a:r>
          </a:p>
          <a:p>
            <a:pPr marL="457200" indent="-457200">
              <a:buAutoNum type="arabicPeriod" startAt="6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are gathered by  flexible ,open –ended </a:t>
            </a:r>
          </a:p>
          <a:p>
            <a:pPr marL="457200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methods  and diversity of the participants </a:t>
            </a:r>
          </a:p>
          <a:p>
            <a:pPr marL="457200" indent="-457200">
              <a:buNone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responses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valued .</a:t>
            </a:r>
          </a:p>
          <a:p>
            <a:pPr marL="457200" indent="-457200">
              <a:buAutoNum type="arabicPeriod" startAt="4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D2C-0F24-42B3-B1F0-F37420C7D557}" type="datetime1">
              <a:rPr lang="en-US" smtClean="0"/>
              <a:pPr/>
              <a:t>11/21/2024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7988-CB3E-4754-AD51-49CD1AF56F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397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Dr. Faruk Mallick Assistant Professor Department of Geography Saheed Anurup Chandra Mahavidyalaya</vt:lpstr>
      <vt:lpstr>Introduction to Qualitative Research Methods.</vt:lpstr>
      <vt:lpstr>Learning Objectives</vt:lpstr>
      <vt:lpstr>Emergence of Qualitative Research </vt:lpstr>
      <vt:lpstr>Emergence of Qualitative Research</vt:lpstr>
      <vt:lpstr>Definition of Qualitative Research Methodology  </vt:lpstr>
      <vt:lpstr>Definition of Qualitative Research Methodology</vt:lpstr>
      <vt:lpstr>Characteristics of Qualitative Research</vt:lpstr>
      <vt:lpstr>Characteristics of Qualitative Research</vt:lpstr>
      <vt:lpstr>Characteristics of Qualitative Research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mrf</cp:lastModifiedBy>
  <cp:revision>34</cp:revision>
  <dcterms:created xsi:type="dcterms:W3CDTF">2020-05-18T11:03:56Z</dcterms:created>
  <dcterms:modified xsi:type="dcterms:W3CDTF">2024-11-21T07:55:11Z</dcterms:modified>
</cp:coreProperties>
</file>