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97F384-892A-4DDA-A6CB-6A8E25E91611}" type="datetimeFigureOut">
              <a:rPr lang="en-US" smtClean="0"/>
              <a:t>16-Jul-23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230C12-27BB-4EF7-A97D-8E5786CA44C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2819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Semester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IV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Cost &amp; Management Accounting II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: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STANDARD COSTING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4114800"/>
            <a:ext cx="4191000" cy="220980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800" b="1" dirty="0" smtClean="0">
                <a:solidFill>
                  <a:schemeClr val="tx1"/>
                </a:solidFill>
                <a:latin typeface="Bradley Hand ITC" pitchFamily="66" charset="0"/>
              </a:rPr>
              <a:t>	    </a:t>
            </a:r>
            <a:r>
              <a:rPr lang="en-US" b="1" dirty="0" smtClean="0">
                <a:solidFill>
                  <a:schemeClr val="tx1"/>
                </a:solidFill>
                <a:latin typeface="Bradley Hand ITC" pitchFamily="66" charset="0"/>
              </a:rPr>
              <a:t>By</a:t>
            </a:r>
          </a:p>
          <a:p>
            <a:pPr algn="l">
              <a:spcAft>
                <a:spcPts val="600"/>
              </a:spcAft>
            </a:pPr>
            <a:r>
              <a:rPr lang="en-US" sz="2800" b="1" dirty="0" smtClean="0">
                <a:solidFill>
                  <a:schemeClr val="tx1"/>
                </a:solidFill>
                <a:latin typeface="Bradley Hand ITC" pitchFamily="66" charset="0"/>
              </a:rPr>
              <a:t>CHIRANJIT GHOSH</a:t>
            </a: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latin typeface="Bradley Hand ITC" pitchFamily="66" charset="0"/>
              </a:rPr>
              <a:t>Assistant Professor</a:t>
            </a:r>
          </a:p>
          <a:p>
            <a:pPr algn="l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latin typeface="Bradley Hand ITC" pitchFamily="66" charset="0"/>
              </a:rPr>
              <a:t>Department of Commerce</a:t>
            </a:r>
          </a:p>
          <a:p>
            <a:pPr algn="l">
              <a:spcBef>
                <a:spcPts val="0"/>
              </a:spcBef>
            </a:pPr>
            <a:r>
              <a:rPr lang="en-US" sz="1800" b="1" dirty="0" err="1" smtClean="0">
                <a:solidFill>
                  <a:schemeClr val="tx1"/>
                </a:solidFill>
                <a:latin typeface="Bradley Hand ITC" pitchFamily="66" charset="0"/>
              </a:rPr>
              <a:t>Saheed</a:t>
            </a:r>
            <a:r>
              <a:rPr lang="en-US" sz="1800" b="1" dirty="0" smtClean="0">
                <a:solidFill>
                  <a:schemeClr val="tx1"/>
                </a:solidFill>
                <a:latin typeface="Bradley Hand ITC" pitchFamily="66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Bradley Hand ITC" pitchFamily="66" charset="0"/>
              </a:rPr>
              <a:t>A</a:t>
            </a:r>
            <a:r>
              <a:rPr lang="en-US" sz="1800" b="1" dirty="0" err="1" smtClean="0">
                <a:solidFill>
                  <a:schemeClr val="tx1"/>
                </a:solidFill>
                <a:latin typeface="Bradley Hand ITC" pitchFamily="66" charset="0"/>
              </a:rPr>
              <a:t>nurup</a:t>
            </a:r>
            <a:r>
              <a:rPr lang="en-US" sz="1800" b="1" dirty="0" smtClean="0">
                <a:solidFill>
                  <a:schemeClr val="tx1"/>
                </a:solidFill>
                <a:latin typeface="Bradley Hand ITC" pitchFamily="66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Bradley Hand ITC" pitchFamily="66" charset="0"/>
              </a:rPr>
              <a:t>C</a:t>
            </a:r>
            <a:r>
              <a:rPr lang="en-US" sz="1800" b="1" dirty="0" smtClean="0">
                <a:solidFill>
                  <a:schemeClr val="tx1"/>
                </a:solidFill>
                <a:latin typeface="Bradley Hand ITC" pitchFamily="66" charset="0"/>
              </a:rPr>
              <a:t>handra </a:t>
            </a:r>
            <a:r>
              <a:rPr lang="en-US" sz="1800" b="1" dirty="0" err="1">
                <a:solidFill>
                  <a:schemeClr val="tx1"/>
                </a:solidFill>
                <a:latin typeface="Bradley Hand ITC" pitchFamily="66" charset="0"/>
              </a:rPr>
              <a:t>M</a:t>
            </a:r>
            <a:r>
              <a:rPr lang="en-US" sz="1800" b="1" dirty="0" err="1" smtClean="0">
                <a:solidFill>
                  <a:schemeClr val="tx1"/>
                </a:solidFill>
                <a:latin typeface="Bradley Hand ITC" pitchFamily="66" charset="0"/>
              </a:rPr>
              <a:t>ahavidyalaya</a:t>
            </a:r>
            <a:endParaRPr lang="en-US" sz="1800" b="1" dirty="0">
              <a:solidFill>
                <a:schemeClr val="tx1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077200" cy="3505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 costing is a technique applicable in all type of costing such as job costing or process costing. This technique consists of –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(i)    Determination of standard cost.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(ii)   Comparison of standard cost with actual cost.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(iii)  Measurement of variance &amp; analysis of causes.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6417734" cy="609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INTRODUCTION: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IMPORTANTS 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696200" cy="4191000"/>
          </a:xfrm>
        </p:spPr>
        <p:txBody>
          <a:bodyPr/>
          <a:lstStyle/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Eliminating the shortcomings of historical costing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Facilitates in cost estimation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Facilitates in price quotation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Facilitates in production planning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Facilitates in cost control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93738" indent="-457200" algn="l">
              <a:buClrTx/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47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8328"/>
            <a:ext cx="8610600" cy="88087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STANDARD COSTING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BUDEGTARY CONTROL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5238"/>
            <a:ext cx="3822192" cy="63976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Costing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05000"/>
            <a:ext cx="3820055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Involves estimating the cost</a:t>
            </a:r>
            <a:r>
              <a:rPr lang="en-I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of products and services. 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more intensive in nature.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projection of cost accounts.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Requires standardization of products.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unit concept.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not be operated in parts or elements.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Standards are revised only when they are inappropriate for current operating conditions.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295400"/>
            <a:ext cx="3822192" cy="63976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Budgetary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1200"/>
            <a:ext cx="3822192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concerned with all functional areas of the business and includes estimates of revenues as well as expenditure.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more extensive in nature.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projection of financial accounts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Does not necessarily involve standardization of products. 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total concept.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be operated in parts, section or departments.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Budgets are periodically revised normally annually.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9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LIMITATIONS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696200" cy="4191000"/>
          </a:xfrm>
        </p:spPr>
        <p:txBody>
          <a:bodyPr/>
          <a:lstStyle/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Expensive and time consuming.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Requirement of high skill &amp; expertise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applicable for all businesses.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Difficulty in segregation.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Adversely affect on the morale &amp; motivation.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3738" indent="-457200" algn="l">
              <a:buClrTx/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06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VARIANCE ANALYSIS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00200"/>
            <a:ext cx="7696200" cy="4191000"/>
          </a:xfrm>
        </p:spPr>
        <p:txBody>
          <a:bodyPr>
            <a:normAutofit lnSpcReduction="10000"/>
          </a:bodyPr>
          <a:lstStyle/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Variance in Standard Costing refer to difference between actual and standard costs fo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 specified areas of operational activity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Requirement of high skill &amp; expertise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applicable for all businesses.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Difficulty in segregation.</a:t>
            </a:r>
            <a:endParaRPr lang="en-US" sz="2400" dirty="0" smtClean="0"/>
          </a:p>
          <a:p>
            <a:pPr marL="693738" indent="-457200" algn="l">
              <a:spcBef>
                <a:spcPts val="600"/>
              </a:spcBef>
              <a:spcAft>
                <a:spcPts val="600"/>
              </a:spcAft>
              <a:buClrTx/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Adversely affect on the morale &amp; motivation.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93738" indent="-457200" algn="l">
              <a:buClrTx/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662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335</TotalTime>
  <Words>262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Semester – IV   Cost &amp; Management Accounting II  Chapter : STANDARD COSTING</vt:lpstr>
      <vt:lpstr>Standard costing is a technique applicable in all type of costing such as job costing or process costing. This technique consists of –  (i)    Determination of standard cost.  (ii)   Comparison of standard cost with actual cost.  (iii)  Measurement of variance &amp; analysis of causes. </vt:lpstr>
      <vt:lpstr>IMPORTANTS :</vt:lpstr>
      <vt:lpstr>STANDARD COSTING Vs BUDEGTARY CONTROL</vt:lpstr>
      <vt:lpstr>LIMITATIONS :</vt:lpstr>
      <vt:lpstr>VARIANCE ANALYSIS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COSTING</dc:title>
  <dc:creator>Papai</dc:creator>
  <cp:lastModifiedBy>Papai</cp:lastModifiedBy>
  <cp:revision>19</cp:revision>
  <dcterms:created xsi:type="dcterms:W3CDTF">2023-07-10T14:33:15Z</dcterms:created>
  <dcterms:modified xsi:type="dcterms:W3CDTF">2023-07-16T09:19:36Z</dcterms:modified>
</cp:coreProperties>
</file>