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70DC-C8D6-405F-BC98-BA7E77236C9F}" type="datetimeFigureOut">
              <a:rPr lang="en-IN" smtClean="0"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D0CE-D496-4AA6-9A52-784B4330FC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3060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70DC-C8D6-405F-BC98-BA7E77236C9F}" type="datetimeFigureOut">
              <a:rPr lang="en-IN" smtClean="0"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D0CE-D496-4AA6-9A52-784B4330FC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8475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70DC-C8D6-405F-BC98-BA7E77236C9F}" type="datetimeFigureOut">
              <a:rPr lang="en-IN" smtClean="0"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D0CE-D496-4AA6-9A52-784B4330FC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578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70DC-C8D6-405F-BC98-BA7E77236C9F}" type="datetimeFigureOut">
              <a:rPr lang="en-IN" smtClean="0"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D0CE-D496-4AA6-9A52-784B4330FC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0480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70DC-C8D6-405F-BC98-BA7E77236C9F}" type="datetimeFigureOut">
              <a:rPr lang="en-IN" smtClean="0"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D0CE-D496-4AA6-9A52-784B4330FC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294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70DC-C8D6-405F-BC98-BA7E77236C9F}" type="datetimeFigureOut">
              <a:rPr lang="en-IN" smtClean="0"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D0CE-D496-4AA6-9A52-784B4330FC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2942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70DC-C8D6-405F-BC98-BA7E77236C9F}" type="datetimeFigureOut">
              <a:rPr lang="en-IN" smtClean="0"/>
              <a:t>19-06-2024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D0CE-D496-4AA6-9A52-784B4330FC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2509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70DC-C8D6-405F-BC98-BA7E77236C9F}" type="datetimeFigureOut">
              <a:rPr lang="en-IN" smtClean="0"/>
              <a:t>19-06-2024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D0CE-D496-4AA6-9A52-784B4330FC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288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70DC-C8D6-405F-BC98-BA7E77236C9F}" type="datetimeFigureOut">
              <a:rPr lang="en-IN" smtClean="0"/>
              <a:t>19-06-2024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D0CE-D496-4AA6-9A52-784B4330FC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737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70DC-C8D6-405F-BC98-BA7E77236C9F}" type="datetimeFigureOut">
              <a:rPr lang="en-IN" smtClean="0"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D0CE-D496-4AA6-9A52-784B4330FC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6471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70DC-C8D6-405F-BC98-BA7E77236C9F}" type="datetimeFigureOut">
              <a:rPr lang="en-IN" smtClean="0"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D0CE-D496-4AA6-9A52-784B4330FC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7831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870DC-C8D6-405F-BC98-BA7E77236C9F}" type="datetimeFigureOut">
              <a:rPr lang="en-IN" smtClean="0"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0D0CE-D496-4AA6-9A52-784B4330FC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230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</a:t>
            </a:r>
            <a:r>
              <a:rPr lang="en-US" dirty="0" err="1" smtClean="0"/>
              <a:t>যোগ</a:t>
            </a:r>
            <a:r>
              <a:rPr lang="en-US" dirty="0" smtClean="0"/>
              <a:t> </a:t>
            </a:r>
            <a:r>
              <a:rPr lang="en-US" dirty="0" err="1" smtClean="0"/>
              <a:t>দর্শনে</a:t>
            </a:r>
            <a:r>
              <a:rPr lang="en-US" dirty="0" smtClean="0"/>
              <a:t> </a:t>
            </a:r>
            <a:r>
              <a:rPr lang="en-US" dirty="0" err="1" smtClean="0"/>
              <a:t>যোগাভ্যাস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পতঞ্জলী</a:t>
            </a:r>
            <a:r>
              <a:rPr lang="en-US" dirty="0" smtClean="0"/>
              <a:t> </a:t>
            </a:r>
            <a:r>
              <a:rPr lang="en-US" dirty="0" err="1" smtClean="0"/>
              <a:t>যোগসূত্রে</a:t>
            </a:r>
            <a:r>
              <a:rPr lang="en-US" dirty="0" smtClean="0"/>
              <a:t> </a:t>
            </a:r>
            <a:r>
              <a:rPr lang="en-US" dirty="0" err="1" smtClean="0"/>
              <a:t>যোগের</a:t>
            </a:r>
            <a:r>
              <a:rPr lang="en-US" dirty="0" smtClean="0"/>
              <a:t> </a:t>
            </a:r>
            <a:r>
              <a:rPr lang="en-US" dirty="0" err="1" smtClean="0"/>
              <a:t>লক্ষণ</a:t>
            </a:r>
            <a:r>
              <a:rPr lang="en-US" dirty="0" smtClean="0"/>
              <a:t> – ‘</a:t>
            </a:r>
            <a:r>
              <a:rPr lang="en-US" dirty="0" err="1" smtClean="0"/>
              <a:t>যোগঃ</a:t>
            </a:r>
            <a:r>
              <a:rPr lang="en-US" dirty="0" smtClean="0"/>
              <a:t> </a:t>
            </a:r>
            <a:r>
              <a:rPr lang="en-US" dirty="0" err="1" smtClean="0"/>
              <a:t>চিত্তবৃত্তি</a:t>
            </a:r>
            <a:r>
              <a:rPr lang="en-US" dirty="0" smtClean="0"/>
              <a:t> </a:t>
            </a:r>
            <a:r>
              <a:rPr lang="en-US" dirty="0" err="1" smtClean="0"/>
              <a:t>নিরোধঃ</a:t>
            </a:r>
            <a:r>
              <a:rPr lang="en-US" dirty="0" smtClean="0"/>
              <a:t>’।</a:t>
            </a:r>
          </a:p>
          <a:p>
            <a:r>
              <a:rPr lang="en-US" dirty="0" err="1" smtClean="0"/>
              <a:t>যোগ</a:t>
            </a:r>
            <a:r>
              <a:rPr lang="en-US" dirty="0" smtClean="0"/>
              <a:t> </a:t>
            </a:r>
            <a:r>
              <a:rPr lang="en-US" dirty="0" err="1" smtClean="0"/>
              <a:t>শব্দের</a:t>
            </a:r>
            <a:r>
              <a:rPr lang="en-US" dirty="0" smtClean="0"/>
              <a:t> </a:t>
            </a:r>
            <a:r>
              <a:rPr lang="en-US" dirty="0" err="1" smtClean="0"/>
              <a:t>অর্থ</a:t>
            </a:r>
            <a:r>
              <a:rPr lang="en-US" dirty="0" smtClean="0"/>
              <a:t> </a:t>
            </a:r>
            <a:r>
              <a:rPr lang="en-US" dirty="0" err="1" smtClean="0"/>
              <a:t>চিত্তবৃত্তির</a:t>
            </a:r>
            <a:r>
              <a:rPr lang="en-US" dirty="0" smtClean="0"/>
              <a:t> </a:t>
            </a:r>
            <a:r>
              <a:rPr lang="en-US" dirty="0" err="1" smtClean="0"/>
              <a:t>নিরোধ</a:t>
            </a:r>
            <a:r>
              <a:rPr lang="en-US" dirty="0" smtClean="0"/>
              <a:t>।</a:t>
            </a:r>
          </a:p>
          <a:p>
            <a:r>
              <a:rPr lang="en-US" dirty="0" err="1" smtClean="0"/>
              <a:t>চিত্ত</a:t>
            </a:r>
            <a:r>
              <a:rPr lang="en-US" dirty="0" smtClean="0"/>
              <a:t> </a:t>
            </a:r>
            <a:r>
              <a:rPr lang="en-US" dirty="0" err="1" smtClean="0"/>
              <a:t>হল</a:t>
            </a:r>
            <a:r>
              <a:rPr lang="en-US" dirty="0" smtClean="0"/>
              <a:t>- </a:t>
            </a:r>
            <a:r>
              <a:rPr lang="en-US" dirty="0" err="1" smtClean="0"/>
              <a:t>মন,অহংকার</a:t>
            </a:r>
            <a:r>
              <a:rPr lang="en-US" dirty="0" smtClean="0"/>
              <a:t>, </a:t>
            </a:r>
            <a:r>
              <a:rPr lang="en-US" dirty="0" err="1" smtClean="0"/>
              <a:t>বুদ্ধি</a:t>
            </a:r>
            <a:r>
              <a:rPr lang="en-US" dirty="0" smtClean="0"/>
              <a:t>।</a:t>
            </a:r>
          </a:p>
          <a:p>
            <a:r>
              <a:rPr lang="en-US" dirty="0" err="1" smtClean="0"/>
              <a:t>চিত্তবৃত্তি</a:t>
            </a:r>
            <a:r>
              <a:rPr lang="en-US" dirty="0" smtClean="0"/>
              <a:t> </a:t>
            </a:r>
            <a:r>
              <a:rPr lang="en-US" dirty="0" err="1" smtClean="0"/>
              <a:t>নিরুদ্ধ</a:t>
            </a:r>
            <a:r>
              <a:rPr lang="en-US" dirty="0" smtClean="0"/>
              <a:t> </a:t>
            </a:r>
            <a:r>
              <a:rPr lang="en-US" dirty="0" err="1" smtClean="0"/>
              <a:t>হলে</a:t>
            </a:r>
            <a:r>
              <a:rPr lang="en-US" dirty="0" smtClean="0"/>
              <a:t> </a:t>
            </a:r>
            <a:r>
              <a:rPr lang="en-US" dirty="0" err="1" smtClean="0"/>
              <a:t>ভ্রান্তজ্ঞান</a:t>
            </a:r>
            <a:r>
              <a:rPr lang="en-US" dirty="0" smtClean="0"/>
              <a:t> </a:t>
            </a:r>
            <a:r>
              <a:rPr lang="en-US" dirty="0" err="1" smtClean="0"/>
              <a:t>নিরসন</a:t>
            </a:r>
            <a:r>
              <a:rPr lang="en-US" dirty="0" smtClean="0"/>
              <a:t> </a:t>
            </a:r>
            <a:r>
              <a:rPr lang="en-US" dirty="0" err="1" smtClean="0"/>
              <a:t>হয়ে</a:t>
            </a:r>
            <a:r>
              <a:rPr lang="en-US" dirty="0" smtClean="0"/>
              <a:t> , </a:t>
            </a:r>
            <a:r>
              <a:rPr lang="en-US" dirty="0" err="1" smtClean="0"/>
              <a:t>আত্মা</a:t>
            </a:r>
            <a:r>
              <a:rPr lang="en-US" dirty="0" smtClean="0"/>
              <a:t> </a:t>
            </a:r>
            <a:r>
              <a:rPr lang="en-US" dirty="0" err="1" smtClean="0"/>
              <a:t>স্ব</a:t>
            </a:r>
            <a:r>
              <a:rPr lang="en-US" dirty="0" smtClean="0"/>
              <a:t> </a:t>
            </a:r>
            <a:r>
              <a:rPr lang="en-US" dirty="0" err="1" smtClean="0"/>
              <a:t>স্বরূপে</a:t>
            </a:r>
            <a:r>
              <a:rPr lang="en-US" dirty="0" smtClean="0"/>
              <a:t> </a:t>
            </a:r>
            <a:r>
              <a:rPr lang="en-US" dirty="0" err="1" smtClean="0"/>
              <a:t>অবস্থান</a:t>
            </a:r>
            <a:r>
              <a:rPr lang="en-US" dirty="0" smtClean="0"/>
              <a:t> </a:t>
            </a:r>
            <a:r>
              <a:rPr lang="en-US" dirty="0" err="1" smtClean="0"/>
              <a:t>করে,বিবেকজ্ঞান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।</a:t>
            </a:r>
          </a:p>
          <a:p>
            <a:r>
              <a:rPr lang="en-US" dirty="0" err="1" smtClean="0"/>
              <a:t>চিত্তবৃত্তি</a:t>
            </a:r>
            <a:r>
              <a:rPr lang="en-US" dirty="0" smtClean="0"/>
              <a:t> </a:t>
            </a:r>
            <a:r>
              <a:rPr lang="en-US" dirty="0" err="1" smtClean="0"/>
              <a:t>নিরোধরূপ</a:t>
            </a:r>
            <a:r>
              <a:rPr lang="en-US" dirty="0" smtClean="0"/>
              <a:t> </a:t>
            </a:r>
            <a:r>
              <a:rPr lang="en-US" dirty="0" err="1" smtClean="0"/>
              <a:t>যোগলাভের</a:t>
            </a:r>
            <a:r>
              <a:rPr lang="en-US" dirty="0" smtClean="0"/>
              <a:t> </a:t>
            </a:r>
            <a:r>
              <a:rPr lang="en-US" dirty="0" err="1" smtClean="0"/>
              <a:t>জন্য</a:t>
            </a:r>
            <a:r>
              <a:rPr lang="en-US" dirty="0" smtClean="0"/>
              <a:t> </a:t>
            </a:r>
            <a:r>
              <a:rPr lang="en-US" dirty="0" err="1" smtClean="0"/>
              <a:t>যোগ</a:t>
            </a:r>
            <a:r>
              <a:rPr lang="en-US" dirty="0" smtClean="0"/>
              <a:t> </a:t>
            </a:r>
            <a:r>
              <a:rPr lang="en-US" dirty="0" err="1" smtClean="0"/>
              <a:t>দর্শনে</a:t>
            </a:r>
            <a:r>
              <a:rPr lang="en-US" dirty="0" smtClean="0"/>
              <a:t>  ৮ </a:t>
            </a:r>
            <a:r>
              <a:rPr lang="en-US" dirty="0" err="1" smtClean="0"/>
              <a:t>টি</a:t>
            </a:r>
            <a:r>
              <a:rPr lang="en-US" dirty="0" smtClean="0"/>
              <a:t> </a:t>
            </a:r>
            <a:r>
              <a:rPr lang="en-US" dirty="0" err="1" smtClean="0"/>
              <a:t>সাধন</a:t>
            </a:r>
            <a:r>
              <a:rPr lang="en-US" dirty="0" smtClean="0"/>
              <a:t> </a:t>
            </a:r>
            <a:r>
              <a:rPr lang="en-US" dirty="0" err="1" smtClean="0"/>
              <a:t>বা</a:t>
            </a:r>
            <a:r>
              <a:rPr lang="en-US" dirty="0" smtClean="0"/>
              <a:t> </a:t>
            </a:r>
            <a:r>
              <a:rPr lang="en-US" dirty="0" err="1" smtClean="0"/>
              <a:t>উপায়</a:t>
            </a:r>
            <a:r>
              <a:rPr lang="en-US" dirty="0" smtClean="0"/>
              <a:t> </a:t>
            </a:r>
            <a:r>
              <a:rPr lang="en-US" dirty="0" err="1" smtClean="0"/>
              <a:t>অনুশীলনের</a:t>
            </a:r>
            <a:r>
              <a:rPr lang="en-US" dirty="0" smtClean="0"/>
              <a:t> </a:t>
            </a:r>
            <a:r>
              <a:rPr lang="en-US" dirty="0" err="1" smtClean="0"/>
              <a:t>উপদেশ</a:t>
            </a:r>
            <a:r>
              <a:rPr lang="en-US" dirty="0" smtClean="0"/>
              <a:t> </a:t>
            </a:r>
            <a:r>
              <a:rPr lang="en-US" dirty="0" err="1" smtClean="0"/>
              <a:t>দিয়েছেন</a:t>
            </a:r>
            <a:r>
              <a:rPr lang="en-US" dirty="0" smtClean="0"/>
              <a:t> </a:t>
            </a:r>
            <a:r>
              <a:rPr lang="en-US" dirty="0" err="1" smtClean="0"/>
              <a:t>এদেরকে</a:t>
            </a:r>
            <a:r>
              <a:rPr lang="en-US" dirty="0" smtClean="0"/>
              <a:t> </a:t>
            </a:r>
            <a:r>
              <a:rPr lang="en-US" dirty="0" err="1" smtClean="0"/>
              <a:t>অষ্টযোগাঙ্গ</a:t>
            </a:r>
            <a:r>
              <a:rPr lang="en-US" dirty="0" smtClean="0"/>
              <a:t> </a:t>
            </a:r>
            <a:r>
              <a:rPr lang="en-US" dirty="0" err="1" smtClean="0"/>
              <a:t>বলে</a:t>
            </a:r>
            <a:r>
              <a:rPr lang="en-US" dirty="0" smtClean="0"/>
              <a:t>। </a:t>
            </a:r>
            <a:r>
              <a:rPr lang="en-US" dirty="0" err="1" smtClean="0"/>
              <a:t>সেগুলি</a:t>
            </a:r>
            <a:r>
              <a:rPr lang="en-US" dirty="0" smtClean="0"/>
              <a:t> </a:t>
            </a:r>
            <a:r>
              <a:rPr lang="en-US" dirty="0" err="1" smtClean="0"/>
              <a:t>হল</a:t>
            </a:r>
            <a:r>
              <a:rPr lang="en-US" dirty="0" smtClean="0"/>
              <a:t>- </a:t>
            </a:r>
            <a:endParaRPr lang="en-US" dirty="0" smtClean="0"/>
          </a:p>
          <a:p>
            <a:r>
              <a:rPr lang="en-US" dirty="0" err="1" smtClean="0"/>
              <a:t>যম,নিয়ম,আসন,প্রাণায়াম,প্রত্যাহার,ধারণা,ধ্যান</a:t>
            </a:r>
            <a:r>
              <a:rPr lang="en-US" dirty="0" smtClean="0"/>
              <a:t>, </a:t>
            </a:r>
            <a:r>
              <a:rPr lang="en-US" dirty="0" err="1" smtClean="0"/>
              <a:t>সমাধি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80104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		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err="1" smtClean="0"/>
              <a:t>যম</a:t>
            </a:r>
            <a:r>
              <a:rPr lang="en-US" dirty="0" smtClean="0"/>
              <a:t>- </a:t>
            </a:r>
            <a:r>
              <a:rPr lang="en-US" dirty="0" err="1" smtClean="0"/>
              <a:t>একপ্রকার</a:t>
            </a:r>
            <a:r>
              <a:rPr lang="en-US" dirty="0" smtClean="0"/>
              <a:t> </a:t>
            </a:r>
            <a:r>
              <a:rPr lang="en-US" dirty="0" err="1" smtClean="0"/>
              <a:t>নিষেধাত্মক</a:t>
            </a:r>
            <a:r>
              <a:rPr lang="en-US" dirty="0" smtClean="0"/>
              <a:t> </a:t>
            </a:r>
            <a:r>
              <a:rPr lang="en-US" dirty="0" err="1" smtClean="0"/>
              <a:t>বিধি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অহিংসা</a:t>
            </a:r>
            <a:r>
              <a:rPr lang="en-US" dirty="0" smtClean="0"/>
              <a:t> -   </a:t>
            </a:r>
            <a:r>
              <a:rPr lang="en-US" dirty="0" err="1" smtClean="0"/>
              <a:t>সদর্থক</a:t>
            </a:r>
            <a:r>
              <a:rPr lang="en-US" dirty="0" smtClean="0"/>
              <a:t> </a:t>
            </a:r>
            <a:r>
              <a:rPr lang="en-US" dirty="0" err="1" smtClean="0"/>
              <a:t>দিক</a:t>
            </a:r>
            <a:r>
              <a:rPr lang="en-US" dirty="0" smtClean="0"/>
              <a:t> - </a:t>
            </a:r>
            <a:r>
              <a:rPr lang="en-US" dirty="0" err="1" smtClean="0"/>
              <a:t>সবাইকে</a:t>
            </a:r>
            <a:r>
              <a:rPr lang="en-US" dirty="0" smtClean="0"/>
              <a:t> </a:t>
            </a:r>
            <a:r>
              <a:rPr lang="en-US" dirty="0" err="1" smtClean="0"/>
              <a:t>নিঃস্বার্থ</a:t>
            </a:r>
            <a:r>
              <a:rPr lang="en-US" dirty="0" smtClean="0"/>
              <a:t> </a:t>
            </a:r>
            <a:r>
              <a:rPr lang="en-US" dirty="0" err="1" smtClean="0"/>
              <a:t>ভালোবাসা</a:t>
            </a:r>
            <a:r>
              <a:rPr lang="en-US" dirty="0"/>
              <a:t>।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smtClean="0"/>
              <a:t>     </a:t>
            </a:r>
            <a:r>
              <a:rPr lang="en-US" dirty="0" err="1" smtClean="0"/>
              <a:t>নঞর্থক</a:t>
            </a:r>
            <a:r>
              <a:rPr lang="en-US" dirty="0" smtClean="0"/>
              <a:t> </a:t>
            </a:r>
            <a:r>
              <a:rPr lang="en-US" dirty="0" err="1" smtClean="0"/>
              <a:t>দিক</a:t>
            </a:r>
            <a:r>
              <a:rPr lang="en-US" dirty="0" smtClean="0"/>
              <a:t> - </a:t>
            </a:r>
            <a:r>
              <a:rPr lang="en-US" dirty="0" err="1" smtClean="0"/>
              <a:t>সর্বপ্রকার</a:t>
            </a:r>
            <a:r>
              <a:rPr lang="en-US" dirty="0" smtClean="0"/>
              <a:t> </a:t>
            </a:r>
            <a:r>
              <a:rPr lang="en-US" dirty="0" err="1" smtClean="0"/>
              <a:t>হিংসা</a:t>
            </a:r>
            <a:r>
              <a:rPr lang="en-US" dirty="0"/>
              <a:t> </a:t>
            </a:r>
            <a:r>
              <a:rPr lang="en-US" dirty="0" err="1" smtClean="0"/>
              <a:t>থেকে</a:t>
            </a:r>
            <a:r>
              <a:rPr lang="en-US" dirty="0" smtClean="0"/>
              <a:t> </a:t>
            </a:r>
            <a:r>
              <a:rPr lang="en-US" dirty="0" err="1" smtClean="0"/>
              <a:t>বিরত</a:t>
            </a:r>
            <a:r>
              <a:rPr lang="en-US" dirty="0" smtClean="0"/>
              <a:t>। </a:t>
            </a:r>
            <a:endParaRPr lang="en-US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en-US" b="1" dirty="0" err="1" smtClean="0"/>
              <a:t>সত্য</a:t>
            </a:r>
            <a:r>
              <a:rPr lang="en-US" b="1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বাক্যে</a:t>
            </a:r>
            <a:r>
              <a:rPr lang="en-US" dirty="0" smtClean="0"/>
              <a:t> </a:t>
            </a:r>
            <a:r>
              <a:rPr lang="en-US" dirty="0" err="1" smtClean="0"/>
              <a:t>এবং</a:t>
            </a:r>
            <a:r>
              <a:rPr lang="en-US" dirty="0" smtClean="0"/>
              <a:t> </a:t>
            </a:r>
            <a:r>
              <a:rPr lang="en-US" dirty="0" err="1" smtClean="0"/>
              <a:t>কর্মে</a:t>
            </a:r>
            <a:r>
              <a:rPr lang="en-US" dirty="0" smtClean="0"/>
              <a:t> </a:t>
            </a:r>
            <a:r>
              <a:rPr lang="en-US" dirty="0" err="1" smtClean="0"/>
              <a:t>মিথ্যাচার</a:t>
            </a:r>
            <a:r>
              <a:rPr lang="en-US" dirty="0" smtClean="0"/>
              <a:t> </a:t>
            </a:r>
            <a:r>
              <a:rPr lang="en-US" dirty="0" err="1" smtClean="0"/>
              <a:t>না</a:t>
            </a:r>
            <a:r>
              <a:rPr lang="en-US" dirty="0" smtClean="0"/>
              <a:t> </a:t>
            </a:r>
            <a:r>
              <a:rPr lang="en-US" dirty="0" err="1" smtClean="0"/>
              <a:t>করা</a:t>
            </a:r>
            <a:r>
              <a:rPr lang="en-US" dirty="0" smtClean="0"/>
              <a:t>।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b="1" dirty="0" smtClean="0"/>
              <a:t> </a:t>
            </a:r>
            <a:r>
              <a:rPr lang="en-US" b="1" dirty="0" err="1" smtClean="0"/>
              <a:t>অস্তেয়</a:t>
            </a:r>
            <a:r>
              <a:rPr lang="en-US" b="1" dirty="0" smtClean="0"/>
              <a:t>- </a:t>
            </a:r>
            <a:r>
              <a:rPr lang="en-US" dirty="0" err="1" smtClean="0"/>
              <a:t>অচৌর্যবৃত্তি</a:t>
            </a:r>
            <a:r>
              <a:rPr lang="en-US" dirty="0" smtClean="0"/>
              <a:t>, </a:t>
            </a:r>
            <a:r>
              <a:rPr lang="en-US" dirty="0" err="1" smtClean="0"/>
              <a:t>বলপূর্বক</a:t>
            </a:r>
            <a:r>
              <a:rPr lang="en-US" dirty="0" smtClean="0"/>
              <a:t> </a:t>
            </a:r>
            <a:r>
              <a:rPr lang="en-US" dirty="0" err="1" smtClean="0"/>
              <a:t>অপরের</a:t>
            </a:r>
            <a:r>
              <a:rPr lang="en-US" dirty="0" smtClean="0"/>
              <a:t> </a:t>
            </a:r>
            <a:r>
              <a:rPr lang="en-US" dirty="0" err="1" smtClean="0"/>
              <a:t>বস্তু</a:t>
            </a:r>
            <a:r>
              <a:rPr lang="en-US" dirty="0" smtClean="0"/>
              <a:t> </a:t>
            </a:r>
            <a:r>
              <a:rPr lang="en-US" dirty="0" err="1" smtClean="0"/>
              <a:t>গ্রহণ</a:t>
            </a:r>
            <a:r>
              <a:rPr lang="en-US" dirty="0" smtClean="0"/>
              <a:t> </a:t>
            </a:r>
            <a:r>
              <a:rPr lang="en-US" dirty="0" err="1" smtClean="0"/>
              <a:t>না</a:t>
            </a:r>
            <a:r>
              <a:rPr lang="en-US" dirty="0" smtClean="0"/>
              <a:t> </a:t>
            </a:r>
            <a:r>
              <a:rPr lang="en-US" dirty="0" err="1" smtClean="0"/>
              <a:t>করা</a:t>
            </a:r>
            <a:r>
              <a:rPr lang="en-US" dirty="0" smtClean="0"/>
              <a:t>। 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   </a:t>
            </a:r>
            <a:r>
              <a:rPr lang="en-US" b="1" dirty="0" err="1" smtClean="0"/>
              <a:t>ব্রহ্মচর্য</a:t>
            </a:r>
            <a:r>
              <a:rPr lang="en-US" b="1" dirty="0" smtClean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ভোগকামাদিতে</a:t>
            </a:r>
            <a:r>
              <a:rPr lang="en-US" dirty="0"/>
              <a:t> </a:t>
            </a:r>
            <a:r>
              <a:rPr lang="en-US" dirty="0" err="1" smtClean="0"/>
              <a:t>সংযম</a:t>
            </a:r>
            <a:r>
              <a:rPr lang="en-US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শরীর</a:t>
            </a:r>
            <a:r>
              <a:rPr lang="en-US" dirty="0"/>
              <a:t> ও </a:t>
            </a:r>
            <a:r>
              <a:rPr lang="en-US" dirty="0" err="1"/>
              <a:t>মনের</a:t>
            </a:r>
            <a:r>
              <a:rPr lang="en-US" dirty="0"/>
              <a:t> </a:t>
            </a:r>
            <a:r>
              <a:rPr lang="en-US" dirty="0" err="1" smtClean="0"/>
              <a:t>পবিত্রতা</a:t>
            </a:r>
            <a:r>
              <a:rPr lang="en-US" dirty="0" smtClean="0"/>
              <a:t>, </a:t>
            </a:r>
            <a:r>
              <a:rPr lang="en-US" dirty="0" smtClean="0"/>
              <a:t>।</a:t>
            </a:r>
          </a:p>
          <a:p>
            <a:pPr marL="0" indent="0">
              <a:buNone/>
            </a:pPr>
            <a:r>
              <a:rPr lang="en-US" b="1" dirty="0" smtClean="0"/>
              <a:t>   </a:t>
            </a:r>
            <a:r>
              <a:rPr lang="en-US" b="1" dirty="0" err="1" smtClean="0"/>
              <a:t>অপরিগ্রহ</a:t>
            </a:r>
            <a:r>
              <a:rPr lang="en-US" b="1" dirty="0" smtClean="0"/>
              <a:t>- </a:t>
            </a:r>
            <a:r>
              <a:rPr lang="en-US" dirty="0" err="1" smtClean="0"/>
              <a:t>প্রয়োজনের</a:t>
            </a:r>
            <a:r>
              <a:rPr lang="en-US" dirty="0" smtClean="0"/>
              <a:t> </a:t>
            </a:r>
            <a:r>
              <a:rPr lang="en-US" dirty="0" err="1" smtClean="0"/>
              <a:t>অতিরিক্ত</a:t>
            </a:r>
            <a:r>
              <a:rPr lang="en-US" dirty="0" smtClean="0"/>
              <a:t> </a:t>
            </a:r>
            <a:r>
              <a:rPr lang="en-US" dirty="0" err="1" smtClean="0"/>
              <a:t>কিছু</a:t>
            </a:r>
            <a:r>
              <a:rPr lang="en-US" dirty="0" smtClean="0"/>
              <a:t> </a:t>
            </a:r>
            <a:r>
              <a:rPr lang="en-US" dirty="0" err="1" smtClean="0"/>
              <a:t>অপরের</a:t>
            </a:r>
            <a:r>
              <a:rPr lang="en-US" dirty="0" smtClean="0"/>
              <a:t> </a:t>
            </a:r>
            <a:r>
              <a:rPr lang="en-US" dirty="0" err="1" smtClean="0"/>
              <a:t>কাছে</a:t>
            </a:r>
            <a:r>
              <a:rPr lang="en-US" dirty="0" smtClean="0"/>
              <a:t> </a:t>
            </a:r>
            <a:r>
              <a:rPr lang="en-US" dirty="0" err="1" smtClean="0"/>
              <a:t>থেকে</a:t>
            </a:r>
            <a:r>
              <a:rPr lang="en-US" dirty="0" smtClean="0"/>
              <a:t> </a:t>
            </a:r>
            <a:r>
              <a:rPr lang="en-US" dirty="0" err="1" smtClean="0"/>
              <a:t>গ্রহণ</a:t>
            </a:r>
            <a:r>
              <a:rPr lang="en-US" dirty="0" smtClean="0"/>
              <a:t> </a:t>
            </a:r>
            <a:r>
              <a:rPr lang="en-US" dirty="0" err="1" smtClean="0"/>
              <a:t>না</a:t>
            </a:r>
            <a:r>
              <a:rPr lang="en-US" dirty="0" smtClean="0"/>
              <a:t> </a:t>
            </a:r>
            <a:r>
              <a:rPr lang="en-US" dirty="0" err="1" smtClean="0"/>
              <a:t>করা</a:t>
            </a:r>
            <a:r>
              <a:rPr lang="en-US" dirty="0" smtClean="0"/>
              <a:t>, </a:t>
            </a:r>
            <a:r>
              <a:rPr lang="en-US" dirty="0" err="1" smtClean="0"/>
              <a:t>ভোগের</a:t>
            </a:r>
            <a:r>
              <a:rPr lang="en-US" dirty="0" smtClean="0"/>
              <a:t> </a:t>
            </a:r>
            <a:r>
              <a:rPr lang="en-US" dirty="0" err="1" smtClean="0"/>
              <a:t>চিন্তায়</a:t>
            </a:r>
            <a:r>
              <a:rPr lang="en-US" dirty="0" smtClean="0"/>
              <a:t> </a:t>
            </a:r>
            <a:r>
              <a:rPr lang="en-US" dirty="0" err="1" smtClean="0"/>
              <a:t>সর্বদা</a:t>
            </a:r>
            <a:r>
              <a:rPr lang="en-US" dirty="0" smtClean="0"/>
              <a:t>      	      </a:t>
            </a:r>
            <a:r>
              <a:rPr lang="en-US" dirty="0" err="1" smtClean="0"/>
              <a:t>ব্যাপৃত</a:t>
            </a:r>
            <a:r>
              <a:rPr lang="en-US" dirty="0" smtClean="0"/>
              <a:t> </a:t>
            </a:r>
            <a:r>
              <a:rPr lang="en-US" dirty="0" err="1" smtClean="0"/>
              <a:t>থাকলে</a:t>
            </a:r>
            <a:r>
              <a:rPr lang="en-US" dirty="0" smtClean="0"/>
              <a:t> </a:t>
            </a:r>
            <a:r>
              <a:rPr lang="en-US" dirty="0" err="1" smtClean="0"/>
              <a:t>চিত্ত</a:t>
            </a:r>
            <a:r>
              <a:rPr lang="en-US" dirty="0" err="1" smtClean="0"/>
              <a:t>চঞ্চল</a:t>
            </a:r>
            <a:r>
              <a:rPr lang="en-US" dirty="0" smtClean="0"/>
              <a:t> </a:t>
            </a:r>
            <a:r>
              <a:rPr lang="en-US" dirty="0" err="1" smtClean="0"/>
              <a:t>হয়,যোগসাধনায়</a:t>
            </a:r>
            <a:r>
              <a:rPr lang="en-US" dirty="0" smtClean="0"/>
              <a:t> </a:t>
            </a:r>
            <a:r>
              <a:rPr lang="en-US" dirty="0" err="1" smtClean="0"/>
              <a:t>ব্যাঘাত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।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1371600" lvl="3" indent="0">
              <a:buNone/>
            </a:pP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05151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নিয়ম</a:t>
            </a:r>
            <a:r>
              <a:rPr lang="en-US" dirty="0" smtClean="0"/>
              <a:t>- </a:t>
            </a:r>
            <a:r>
              <a:rPr lang="en-US" dirty="0" err="1" smtClean="0"/>
              <a:t>নিয়মিত</a:t>
            </a:r>
            <a:r>
              <a:rPr lang="en-US" dirty="0" smtClean="0"/>
              <a:t> </a:t>
            </a:r>
            <a:r>
              <a:rPr lang="en-US" dirty="0" err="1" smtClean="0"/>
              <a:t>অভ্যাস</a:t>
            </a:r>
            <a:r>
              <a:rPr lang="en-US" dirty="0" smtClean="0"/>
              <a:t> </a:t>
            </a:r>
            <a:r>
              <a:rPr lang="en-US" dirty="0" err="1" smtClean="0"/>
              <a:t>বা</a:t>
            </a:r>
            <a:r>
              <a:rPr lang="en-US" dirty="0" smtClean="0"/>
              <a:t> </a:t>
            </a:r>
            <a:r>
              <a:rPr lang="en-US" dirty="0" err="1" smtClean="0"/>
              <a:t>ব্রতপালন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শৌচ</a:t>
            </a:r>
            <a:r>
              <a:rPr lang="en-US" dirty="0" smtClean="0"/>
              <a:t>-         </a:t>
            </a:r>
            <a:r>
              <a:rPr lang="en-US" dirty="0" err="1" smtClean="0"/>
              <a:t>বাহ্যিক</a:t>
            </a:r>
            <a:r>
              <a:rPr lang="en-US" dirty="0" smtClean="0"/>
              <a:t> </a:t>
            </a:r>
            <a:r>
              <a:rPr lang="en-US" dirty="0" err="1" smtClean="0"/>
              <a:t>শৌচ</a:t>
            </a:r>
            <a:r>
              <a:rPr lang="en-US" dirty="0" smtClean="0"/>
              <a:t> – </a:t>
            </a:r>
            <a:r>
              <a:rPr lang="en-US" dirty="0" err="1" smtClean="0"/>
              <a:t>প্রাত্যহিক</a:t>
            </a:r>
            <a:r>
              <a:rPr lang="en-US" dirty="0" smtClean="0"/>
              <a:t> </a:t>
            </a:r>
            <a:r>
              <a:rPr lang="en-US" dirty="0" err="1" smtClean="0"/>
              <a:t>স্নান</a:t>
            </a:r>
            <a:r>
              <a:rPr lang="en-US" dirty="0" smtClean="0"/>
              <a:t> ও </a:t>
            </a:r>
            <a:r>
              <a:rPr lang="en-US" dirty="0" err="1" smtClean="0"/>
              <a:t>স্বাত্তিক</a:t>
            </a:r>
            <a:r>
              <a:rPr lang="en-US" dirty="0" smtClean="0"/>
              <a:t> </a:t>
            </a:r>
            <a:r>
              <a:rPr lang="en-US" dirty="0" err="1" smtClean="0"/>
              <a:t>আহার</a:t>
            </a:r>
            <a:r>
              <a:rPr lang="en-US" dirty="0" smtClean="0"/>
              <a:t>,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</a:t>
            </a:r>
            <a:r>
              <a:rPr lang="en-US" dirty="0" err="1" smtClean="0"/>
              <a:t>আন্তরশৌচ</a:t>
            </a:r>
            <a:r>
              <a:rPr lang="en-US" dirty="0" smtClean="0"/>
              <a:t>   - </a:t>
            </a:r>
            <a:r>
              <a:rPr lang="en-US" dirty="0" err="1" smtClean="0"/>
              <a:t>ষড়রিপুকে</a:t>
            </a:r>
            <a:r>
              <a:rPr lang="en-US" dirty="0" smtClean="0"/>
              <a:t> </a:t>
            </a:r>
            <a:r>
              <a:rPr lang="en-US" dirty="0" err="1" smtClean="0"/>
              <a:t>দমনপূর্বক</a:t>
            </a:r>
            <a:r>
              <a:rPr lang="en-US" dirty="0" smtClean="0"/>
              <a:t> </a:t>
            </a:r>
            <a:r>
              <a:rPr lang="en-US" dirty="0" err="1" smtClean="0"/>
              <a:t>চিত্তের</a:t>
            </a:r>
            <a:r>
              <a:rPr lang="en-US" dirty="0" smtClean="0"/>
              <a:t> </a:t>
            </a:r>
            <a:r>
              <a:rPr lang="en-US" dirty="0" err="1" smtClean="0"/>
              <a:t>শুদ্ধি</a:t>
            </a:r>
            <a:r>
              <a:rPr lang="en-US" dirty="0" smtClean="0"/>
              <a:t> </a:t>
            </a:r>
            <a:r>
              <a:rPr lang="en-US" dirty="0" smtClean="0"/>
              <a:t>।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b="1" dirty="0" err="1" smtClean="0"/>
              <a:t>সন্তোষ</a:t>
            </a:r>
            <a:r>
              <a:rPr lang="en-US" dirty="0" smtClean="0"/>
              <a:t>-  </a:t>
            </a:r>
            <a:r>
              <a:rPr lang="en-US" dirty="0" err="1" smtClean="0"/>
              <a:t>প্রাপ্তবিষয়ে</a:t>
            </a:r>
            <a:r>
              <a:rPr lang="en-US" dirty="0" smtClean="0"/>
              <a:t> </a:t>
            </a:r>
            <a:r>
              <a:rPr lang="en-US" dirty="0" err="1" smtClean="0"/>
              <a:t>সন্তুষ্ট</a:t>
            </a:r>
            <a:r>
              <a:rPr lang="en-US" dirty="0" smtClean="0"/>
              <a:t> </a:t>
            </a:r>
            <a:r>
              <a:rPr lang="en-US" dirty="0" err="1" smtClean="0"/>
              <a:t>থাকা</a:t>
            </a:r>
            <a:endParaRPr lang="en-US" dirty="0" smtClean="0"/>
          </a:p>
          <a:p>
            <a:pPr marL="457200" lvl="1" indent="0">
              <a:buNone/>
            </a:pPr>
            <a:r>
              <a:rPr lang="en-US" b="1" dirty="0" err="1" smtClean="0"/>
              <a:t>তপঃ</a:t>
            </a:r>
            <a:r>
              <a:rPr lang="en-US" dirty="0" smtClean="0"/>
              <a:t>- </a:t>
            </a:r>
            <a:r>
              <a:rPr lang="en-US" dirty="0" smtClean="0"/>
              <a:t> </a:t>
            </a:r>
            <a:r>
              <a:rPr lang="en-US" dirty="0" err="1" smtClean="0"/>
              <a:t>তপস্যা-ক্ষুধা,তৃষ্ণা,শীত,গ্রীষ্ম</a:t>
            </a:r>
            <a:r>
              <a:rPr lang="en-US" dirty="0" smtClean="0"/>
              <a:t> </a:t>
            </a:r>
            <a:r>
              <a:rPr lang="en-US" dirty="0" err="1" smtClean="0"/>
              <a:t>সহ্য</a:t>
            </a:r>
            <a:r>
              <a:rPr lang="en-US" dirty="0" smtClean="0"/>
              <a:t> </a:t>
            </a:r>
            <a:r>
              <a:rPr lang="en-US" dirty="0" err="1" smtClean="0"/>
              <a:t>করা,ইন্দ্রিয়কে</a:t>
            </a:r>
            <a:r>
              <a:rPr lang="en-US" dirty="0" smtClean="0"/>
              <a:t> </a:t>
            </a:r>
            <a:r>
              <a:rPr lang="en-US" dirty="0" err="1" smtClean="0"/>
              <a:t>সংযত</a:t>
            </a:r>
            <a:r>
              <a:rPr lang="en-US" dirty="0" smtClean="0"/>
              <a:t> </a:t>
            </a:r>
            <a:r>
              <a:rPr lang="en-US" dirty="0" err="1" smtClean="0"/>
              <a:t>করা</a:t>
            </a:r>
            <a:r>
              <a:rPr lang="en-US" dirty="0" smtClean="0"/>
              <a:t>।</a:t>
            </a:r>
          </a:p>
          <a:p>
            <a:pPr marL="457200" lvl="1" indent="0">
              <a:buNone/>
            </a:pPr>
            <a:r>
              <a:rPr lang="en-US" b="1" dirty="0" err="1" smtClean="0"/>
              <a:t>স্বাধ্যায়</a:t>
            </a:r>
            <a:r>
              <a:rPr lang="en-US" dirty="0" smtClean="0"/>
              <a:t>-  </a:t>
            </a:r>
            <a:r>
              <a:rPr lang="en-US" dirty="0" err="1" smtClean="0"/>
              <a:t>অধ্যাত্মশাস্ত্র</a:t>
            </a:r>
            <a:r>
              <a:rPr lang="en-US" dirty="0" smtClean="0"/>
              <a:t> </a:t>
            </a:r>
            <a:r>
              <a:rPr lang="en-US" dirty="0" err="1" smtClean="0"/>
              <a:t>অধ্যায়ন</a:t>
            </a:r>
            <a:r>
              <a:rPr lang="en-US" dirty="0" smtClean="0"/>
              <a:t> </a:t>
            </a:r>
            <a:r>
              <a:rPr lang="en-US" dirty="0" err="1" smtClean="0"/>
              <a:t>করা</a:t>
            </a:r>
            <a:endParaRPr lang="en-US" dirty="0" smtClean="0"/>
          </a:p>
          <a:p>
            <a:pPr marL="457200" lvl="1" indent="0">
              <a:buNone/>
            </a:pPr>
            <a:r>
              <a:rPr lang="en-US" b="1" dirty="0" err="1" smtClean="0"/>
              <a:t>ঈশ্বর</a:t>
            </a:r>
            <a:r>
              <a:rPr lang="en-US" b="1" dirty="0" smtClean="0"/>
              <a:t> </a:t>
            </a:r>
            <a:r>
              <a:rPr lang="en-US" b="1" dirty="0" err="1" smtClean="0"/>
              <a:t>প্রণিধান</a:t>
            </a:r>
            <a:r>
              <a:rPr lang="en-US" b="1" dirty="0" smtClean="0"/>
              <a:t>-  </a:t>
            </a:r>
            <a:r>
              <a:rPr lang="en-US" dirty="0" err="1" smtClean="0"/>
              <a:t>ঈশ্বরে</a:t>
            </a:r>
            <a:r>
              <a:rPr lang="en-US" dirty="0" smtClean="0"/>
              <a:t> </a:t>
            </a:r>
            <a:r>
              <a:rPr lang="en-US" dirty="0" err="1" smtClean="0"/>
              <a:t>ভক্তি</a:t>
            </a:r>
            <a:r>
              <a:rPr lang="en-US" dirty="0" smtClean="0"/>
              <a:t>, </a:t>
            </a:r>
            <a:r>
              <a:rPr lang="en-US" dirty="0" err="1" smtClean="0"/>
              <a:t>চিন্তা</a:t>
            </a:r>
            <a:r>
              <a:rPr lang="en-US" dirty="0" smtClean="0"/>
              <a:t>, </a:t>
            </a:r>
            <a:r>
              <a:rPr lang="en-US" dirty="0" err="1" smtClean="0"/>
              <a:t>সবকর্মফল</a:t>
            </a:r>
            <a:r>
              <a:rPr lang="en-US" dirty="0" smtClean="0"/>
              <a:t> </a:t>
            </a:r>
            <a:r>
              <a:rPr lang="en-US" dirty="0" err="1" smtClean="0"/>
              <a:t>ঈশ্বরে</a:t>
            </a:r>
            <a:r>
              <a:rPr lang="en-US" dirty="0" smtClean="0"/>
              <a:t> </a:t>
            </a:r>
            <a:r>
              <a:rPr lang="en-US" dirty="0" err="1" smtClean="0"/>
              <a:t>সমর্পণ</a:t>
            </a:r>
            <a:r>
              <a:rPr lang="en-US" dirty="0" smtClean="0"/>
              <a:t> </a:t>
            </a:r>
            <a:r>
              <a:rPr lang="en-US" dirty="0" err="1" smtClean="0"/>
              <a:t>করা</a:t>
            </a:r>
            <a:r>
              <a:rPr lang="en-US" dirty="0" smtClean="0"/>
              <a:t>।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7824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</a:t>
            </a:r>
            <a:r>
              <a:rPr lang="en-US" dirty="0" err="1" smtClean="0"/>
              <a:t>আসন</a:t>
            </a:r>
            <a:r>
              <a:rPr lang="en-US" dirty="0" smtClean="0"/>
              <a:t> -</a:t>
            </a:r>
            <a:r>
              <a:rPr lang="en-US" dirty="0" err="1" smtClean="0"/>
              <a:t>স্থিরসুখমাসনম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দেহকে</a:t>
            </a:r>
            <a:r>
              <a:rPr lang="en-US" dirty="0" smtClean="0"/>
              <a:t> </a:t>
            </a:r>
            <a:r>
              <a:rPr lang="en-US" dirty="0" err="1" smtClean="0"/>
              <a:t>স্থিরভাবে</a:t>
            </a:r>
            <a:r>
              <a:rPr lang="en-US" dirty="0" smtClean="0"/>
              <a:t> </a:t>
            </a:r>
            <a:r>
              <a:rPr lang="en-US" dirty="0" err="1" smtClean="0"/>
              <a:t>সুখজনক</a:t>
            </a:r>
            <a:r>
              <a:rPr lang="en-US" dirty="0" smtClean="0"/>
              <a:t> </a:t>
            </a:r>
            <a:r>
              <a:rPr lang="en-US" dirty="0" err="1" smtClean="0"/>
              <a:t>অবস্থায়</a:t>
            </a:r>
            <a:r>
              <a:rPr lang="en-US" dirty="0" smtClean="0"/>
              <a:t> </a:t>
            </a:r>
            <a:r>
              <a:rPr lang="en-US" dirty="0" err="1" smtClean="0"/>
              <a:t>স্থাপন</a:t>
            </a:r>
            <a:r>
              <a:rPr lang="en-US" dirty="0" smtClean="0"/>
              <a:t>। </a:t>
            </a:r>
            <a:r>
              <a:rPr lang="en-US" dirty="0" err="1" smtClean="0"/>
              <a:t>মনকে</a:t>
            </a:r>
            <a:r>
              <a:rPr lang="en-US" dirty="0" smtClean="0"/>
              <a:t> </a:t>
            </a:r>
            <a:r>
              <a:rPr lang="en-US" dirty="0" err="1" smtClean="0"/>
              <a:t>একাগ্র</a:t>
            </a:r>
            <a:r>
              <a:rPr lang="en-US" dirty="0" smtClean="0"/>
              <a:t> </a:t>
            </a:r>
            <a:r>
              <a:rPr lang="en-US" dirty="0" err="1" smtClean="0"/>
              <a:t>করার</a:t>
            </a:r>
            <a:r>
              <a:rPr lang="en-US" dirty="0" smtClean="0"/>
              <a:t> </a:t>
            </a:r>
            <a:r>
              <a:rPr lang="en-US" dirty="0" err="1" smtClean="0"/>
              <a:t>জন্য</a:t>
            </a:r>
            <a:r>
              <a:rPr lang="en-US" dirty="0" smtClean="0"/>
              <a:t> </a:t>
            </a:r>
            <a:r>
              <a:rPr lang="en-US" dirty="0" err="1" smtClean="0"/>
              <a:t>আসন</a:t>
            </a:r>
            <a:r>
              <a:rPr lang="en-US" dirty="0" smtClean="0"/>
              <a:t> </a:t>
            </a:r>
            <a:r>
              <a:rPr lang="en-US" dirty="0" err="1" smtClean="0"/>
              <a:t>অভ্যাস</a:t>
            </a:r>
            <a:r>
              <a:rPr lang="en-US" dirty="0" smtClean="0"/>
              <a:t> </a:t>
            </a:r>
            <a:r>
              <a:rPr lang="en-US" dirty="0" err="1" smtClean="0"/>
              <a:t>করা</a:t>
            </a:r>
            <a:r>
              <a:rPr lang="en-US" dirty="0" smtClean="0"/>
              <a:t> </a:t>
            </a:r>
            <a:r>
              <a:rPr lang="en-US" dirty="0" err="1" smtClean="0"/>
              <a:t>যেমন-পদ্মাসন,বীরাসন,দণ্ডাসন</a:t>
            </a:r>
            <a:r>
              <a:rPr lang="en-US" dirty="0" smtClean="0"/>
              <a:t>, </a:t>
            </a:r>
            <a:r>
              <a:rPr lang="en-US" dirty="0" err="1" smtClean="0"/>
              <a:t>ভদ্রাসন</a:t>
            </a:r>
            <a:endParaRPr lang="en-US" dirty="0" smtClean="0"/>
          </a:p>
          <a:p>
            <a:pPr marL="1828800" lvl="4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1083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4" algn="l" rtl="0">
              <a:lnSpc>
                <a:spcPct val="90000"/>
              </a:lnSpc>
              <a:spcBef>
                <a:spcPct val="0"/>
              </a:spcBef>
            </a:pPr>
            <a:r>
              <a:rPr lang="en-US" sz="2400" b="1" dirty="0" smtClean="0"/>
              <a:t>		</a:t>
            </a:r>
            <a:br>
              <a:rPr lang="en-US" sz="2400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/>
              <a:t>	</a:t>
            </a:r>
            <a:r>
              <a:rPr lang="en-US" sz="2400" b="1" dirty="0" smtClean="0"/>
              <a:t>	</a:t>
            </a:r>
            <a:r>
              <a:rPr lang="en-US" sz="2400" b="1" dirty="0" err="1" smtClean="0"/>
              <a:t>প্রাণায়াম</a:t>
            </a:r>
            <a:r>
              <a:rPr lang="en-US" sz="2400" b="1" dirty="0" smtClean="0"/>
              <a:t> – “</a:t>
            </a:r>
            <a:r>
              <a:rPr lang="en-US" sz="2400" b="1" dirty="0" err="1" smtClean="0"/>
              <a:t>শ্বাসপ্রশ্বাসয়োঃ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গতিবিচ্ছেদঃ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প্রাণায়ামঃ</a:t>
            </a:r>
            <a:r>
              <a:rPr lang="en-US" sz="2400" b="1" dirty="0" smtClean="0"/>
              <a:t>”</a:t>
            </a:r>
            <a:br>
              <a:rPr lang="en-US" sz="2400" b="1" dirty="0" smtClean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0" lvl="4" indent="0">
              <a:buNone/>
            </a:pPr>
            <a:r>
              <a:rPr lang="en-US" sz="2400" dirty="0" smtClean="0"/>
              <a:t>            </a:t>
            </a:r>
            <a:r>
              <a:rPr lang="en-US" sz="2400" dirty="0" err="1" smtClean="0"/>
              <a:t>প্রাণায়াম</a:t>
            </a:r>
            <a:r>
              <a:rPr lang="en-US" sz="2400" dirty="0" smtClean="0"/>
              <a:t>- </a:t>
            </a:r>
            <a:r>
              <a:rPr lang="en-US" sz="2400" dirty="0"/>
              <a:t>৩ </a:t>
            </a:r>
            <a:r>
              <a:rPr lang="en-US" sz="2400" dirty="0" err="1"/>
              <a:t>প্রকার</a:t>
            </a:r>
            <a:r>
              <a:rPr lang="en-US" sz="2400" dirty="0"/>
              <a:t> </a:t>
            </a:r>
          </a:p>
          <a:p>
            <a:pPr lvl="4"/>
            <a:r>
              <a:rPr lang="en-US" sz="2400" dirty="0" smtClean="0"/>
              <a:t>১)</a:t>
            </a:r>
            <a:r>
              <a:rPr lang="en-US" sz="2400" dirty="0" err="1" smtClean="0"/>
              <a:t>রেচক</a:t>
            </a:r>
            <a:r>
              <a:rPr lang="en-US" sz="2400" dirty="0" smtClean="0"/>
              <a:t>- </a:t>
            </a:r>
            <a:r>
              <a:rPr lang="en-US" sz="2400" dirty="0" err="1"/>
              <a:t>শ্বাস</a:t>
            </a:r>
            <a:r>
              <a:rPr lang="en-US" sz="2400" dirty="0"/>
              <a:t> </a:t>
            </a:r>
            <a:r>
              <a:rPr lang="en-US" sz="2400" dirty="0" err="1" smtClean="0"/>
              <a:t>ত্যাগ</a:t>
            </a:r>
            <a:r>
              <a:rPr lang="en-US" sz="2400" dirty="0" smtClean="0"/>
              <a:t> </a:t>
            </a:r>
            <a:r>
              <a:rPr lang="en-US" sz="2400" dirty="0" err="1" smtClean="0"/>
              <a:t>করে</a:t>
            </a:r>
            <a:r>
              <a:rPr lang="en-US" sz="2400" dirty="0" smtClean="0"/>
              <a:t> </a:t>
            </a:r>
            <a:r>
              <a:rPr lang="en-US" sz="2400" dirty="0" err="1"/>
              <a:t>ভিতরের</a:t>
            </a:r>
            <a:r>
              <a:rPr lang="en-US" sz="2400" dirty="0"/>
              <a:t> </a:t>
            </a:r>
            <a:r>
              <a:rPr lang="en-US" sz="2400" dirty="0" err="1"/>
              <a:t>বায়ুকে</a:t>
            </a:r>
            <a:r>
              <a:rPr lang="en-US" sz="2400" dirty="0"/>
              <a:t> </a:t>
            </a:r>
            <a:r>
              <a:rPr lang="en-US" sz="2400" dirty="0" err="1"/>
              <a:t>বাইরে</a:t>
            </a:r>
            <a:r>
              <a:rPr lang="en-US" sz="2400" dirty="0"/>
              <a:t> </a:t>
            </a:r>
            <a:r>
              <a:rPr lang="en-US" sz="2400" dirty="0" err="1"/>
              <a:t>পাঠানো</a:t>
            </a:r>
            <a:r>
              <a:rPr lang="en-US" sz="2400" dirty="0"/>
              <a:t>।</a:t>
            </a:r>
          </a:p>
          <a:p>
            <a:pPr lvl="4"/>
            <a:r>
              <a:rPr lang="en-US" sz="2400" dirty="0" smtClean="0"/>
              <a:t>২)</a:t>
            </a:r>
            <a:r>
              <a:rPr lang="en-US" sz="2400" dirty="0" err="1" smtClean="0"/>
              <a:t>পূরক</a:t>
            </a:r>
            <a:r>
              <a:rPr lang="en-US" sz="2400" dirty="0" smtClean="0"/>
              <a:t>- </a:t>
            </a:r>
            <a:r>
              <a:rPr lang="en-US" sz="2400" dirty="0" err="1"/>
              <a:t>বাইরের</a:t>
            </a:r>
            <a:r>
              <a:rPr lang="en-US" sz="2400" dirty="0"/>
              <a:t> </a:t>
            </a:r>
            <a:r>
              <a:rPr lang="en-US" sz="2400" dirty="0" err="1"/>
              <a:t>বাতাস</a:t>
            </a:r>
            <a:r>
              <a:rPr lang="en-US" sz="2400" dirty="0"/>
              <a:t>  </a:t>
            </a:r>
            <a:r>
              <a:rPr lang="en-US" sz="2400" dirty="0" err="1"/>
              <a:t>গ্রহণ</a:t>
            </a:r>
            <a:r>
              <a:rPr lang="en-US" sz="2400" dirty="0"/>
              <a:t> </a:t>
            </a:r>
            <a:r>
              <a:rPr lang="en-US" sz="2400" dirty="0" err="1"/>
              <a:t>করে</a:t>
            </a:r>
            <a:r>
              <a:rPr lang="en-US" sz="2400" dirty="0"/>
              <a:t> </a:t>
            </a:r>
            <a:r>
              <a:rPr lang="en-US" sz="2400" dirty="0" err="1"/>
              <a:t>ভিতরে</a:t>
            </a:r>
            <a:r>
              <a:rPr lang="en-US" sz="2400" dirty="0"/>
              <a:t> </a:t>
            </a:r>
            <a:r>
              <a:rPr lang="en-US" sz="2400" dirty="0" err="1"/>
              <a:t>ধরে</a:t>
            </a:r>
            <a:r>
              <a:rPr lang="en-US" sz="2400" dirty="0"/>
              <a:t> </a:t>
            </a:r>
            <a:r>
              <a:rPr lang="en-US" sz="2400" dirty="0" err="1"/>
              <a:t>রাখা</a:t>
            </a:r>
            <a:r>
              <a:rPr lang="en-US" sz="2400" dirty="0"/>
              <a:t> ।</a:t>
            </a:r>
          </a:p>
          <a:p>
            <a:pPr lvl="4"/>
            <a:r>
              <a:rPr lang="en-US" sz="2400" dirty="0"/>
              <a:t>৩) </a:t>
            </a:r>
            <a:r>
              <a:rPr lang="en-US" sz="2400" dirty="0" err="1"/>
              <a:t>কুম্ভক-গৃহীত</a:t>
            </a:r>
            <a:r>
              <a:rPr lang="en-US" sz="2400" dirty="0"/>
              <a:t> </a:t>
            </a:r>
            <a:r>
              <a:rPr lang="en-US" sz="2400" dirty="0" err="1"/>
              <a:t>বায়ুকে</a:t>
            </a:r>
            <a:r>
              <a:rPr lang="en-US" sz="2400" dirty="0"/>
              <a:t> </a:t>
            </a:r>
            <a:r>
              <a:rPr lang="en-US" sz="2400" dirty="0" err="1"/>
              <a:t>দেহের</a:t>
            </a:r>
            <a:r>
              <a:rPr lang="en-US" sz="2400" dirty="0"/>
              <a:t> </a:t>
            </a:r>
            <a:r>
              <a:rPr lang="en-US" sz="2400" dirty="0" err="1"/>
              <a:t>মধ্যে</a:t>
            </a:r>
            <a:r>
              <a:rPr lang="en-US" sz="2400" dirty="0"/>
              <a:t> </a:t>
            </a:r>
            <a:r>
              <a:rPr lang="en-US" sz="2400" dirty="0" err="1"/>
              <a:t>ধরে</a:t>
            </a:r>
            <a:r>
              <a:rPr lang="en-US" sz="2400" dirty="0"/>
              <a:t> </a:t>
            </a:r>
            <a:r>
              <a:rPr lang="en-US" sz="2400" dirty="0" err="1"/>
              <a:t>রেখে</a:t>
            </a:r>
            <a:r>
              <a:rPr lang="en-US" sz="2400" dirty="0"/>
              <a:t> </a:t>
            </a:r>
            <a:r>
              <a:rPr lang="en-US" sz="2400" dirty="0" err="1"/>
              <a:t>শরীরকে</a:t>
            </a:r>
            <a:r>
              <a:rPr lang="en-US" sz="2400" dirty="0"/>
              <a:t> </a:t>
            </a:r>
            <a:r>
              <a:rPr lang="en-US" sz="2400" dirty="0" err="1"/>
              <a:t>বায়ুপূর্ণ</a:t>
            </a:r>
            <a:r>
              <a:rPr lang="en-US" sz="2400" dirty="0"/>
              <a:t> </a:t>
            </a:r>
            <a:r>
              <a:rPr lang="en-US" sz="2400" dirty="0" err="1"/>
              <a:t>করা</a:t>
            </a:r>
            <a:endParaRPr lang="en-US" dirty="0"/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62562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	</a:t>
            </a:r>
            <a:endParaRPr lang="en-IN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প্রত্যাহার</a:t>
            </a:r>
            <a:r>
              <a:rPr lang="en-US" b="1" dirty="0"/>
              <a:t> – “</a:t>
            </a:r>
            <a:r>
              <a:rPr lang="en-US" b="1" dirty="0" err="1"/>
              <a:t>স্ববিষয়াসম্প্রয়োগে</a:t>
            </a:r>
            <a:r>
              <a:rPr lang="en-US" b="1" dirty="0"/>
              <a:t> </a:t>
            </a:r>
            <a:r>
              <a:rPr lang="en-US" b="1" dirty="0" err="1"/>
              <a:t>চিত্তস্বরূপানুকার</a:t>
            </a:r>
            <a:r>
              <a:rPr lang="en-US" b="1" dirty="0"/>
              <a:t> </a:t>
            </a:r>
            <a:r>
              <a:rPr lang="en-US" b="1" dirty="0" err="1"/>
              <a:t>ইবেন্দ্রিয়াণাং</a:t>
            </a:r>
            <a:r>
              <a:rPr lang="en-US" b="1" dirty="0"/>
              <a:t> </a:t>
            </a:r>
            <a:r>
              <a:rPr lang="en-US" b="1" dirty="0" err="1"/>
              <a:t>প্রত্যাহারঃ</a:t>
            </a:r>
            <a:r>
              <a:rPr lang="en-US" b="1" dirty="0"/>
              <a:t>”</a:t>
            </a:r>
            <a:endParaRPr lang="en-US" dirty="0" smtClean="0"/>
          </a:p>
          <a:p>
            <a:r>
              <a:rPr lang="en-US" dirty="0" err="1" smtClean="0"/>
              <a:t>ইন্দ্রিয়গুলি</a:t>
            </a:r>
            <a:r>
              <a:rPr lang="en-US" dirty="0" smtClean="0"/>
              <a:t> </a:t>
            </a:r>
            <a:r>
              <a:rPr lang="en-US" dirty="0" err="1" smtClean="0"/>
              <a:t>বহির্মুখী</a:t>
            </a:r>
            <a:r>
              <a:rPr lang="en-US" dirty="0" smtClean="0"/>
              <a:t> </a:t>
            </a:r>
            <a:r>
              <a:rPr lang="en-US" dirty="0" err="1" smtClean="0"/>
              <a:t>হলে</a:t>
            </a:r>
            <a:r>
              <a:rPr lang="en-US" dirty="0" smtClean="0"/>
              <a:t> </a:t>
            </a:r>
            <a:r>
              <a:rPr lang="en-US" dirty="0" err="1" smtClean="0"/>
              <a:t>চিত্তের</a:t>
            </a:r>
            <a:r>
              <a:rPr lang="en-US" dirty="0" smtClean="0"/>
              <a:t> </a:t>
            </a:r>
            <a:r>
              <a:rPr lang="en-US" dirty="0" err="1" smtClean="0"/>
              <a:t>চাঞ্চল্য</a:t>
            </a:r>
            <a:r>
              <a:rPr lang="en-US" dirty="0" smtClean="0"/>
              <a:t> </a:t>
            </a:r>
            <a:r>
              <a:rPr lang="en-US" dirty="0" err="1" smtClean="0"/>
              <a:t>দেখা</a:t>
            </a:r>
            <a:r>
              <a:rPr lang="en-US" dirty="0" smtClean="0"/>
              <a:t> </a:t>
            </a:r>
            <a:r>
              <a:rPr lang="en-US" dirty="0" err="1" smtClean="0"/>
              <a:t>দেয়</a:t>
            </a:r>
            <a:r>
              <a:rPr lang="en-US" dirty="0" smtClean="0"/>
              <a:t> </a:t>
            </a:r>
            <a:r>
              <a:rPr lang="en-US" dirty="0" err="1" smtClean="0"/>
              <a:t>কাজেই</a:t>
            </a:r>
            <a:r>
              <a:rPr lang="en-US" dirty="0" smtClean="0"/>
              <a:t> </a:t>
            </a:r>
            <a:r>
              <a:rPr lang="en-US" dirty="0" err="1" smtClean="0"/>
              <a:t>যো</a:t>
            </a:r>
            <a:r>
              <a:rPr lang="en-US" dirty="0" err="1" smtClean="0"/>
              <a:t>গের</a:t>
            </a:r>
            <a:r>
              <a:rPr lang="en-US" dirty="0" smtClean="0"/>
              <a:t> </a:t>
            </a:r>
            <a:r>
              <a:rPr lang="en-US" dirty="0" err="1" smtClean="0"/>
              <a:t>বিঘ্ন</a:t>
            </a:r>
            <a:r>
              <a:rPr lang="en-US" dirty="0" smtClean="0"/>
              <a:t> </a:t>
            </a:r>
            <a:r>
              <a:rPr lang="en-US" dirty="0" err="1" smtClean="0"/>
              <a:t>ঘটে</a:t>
            </a:r>
            <a:r>
              <a:rPr lang="en-US" dirty="0" smtClean="0"/>
              <a:t>।</a:t>
            </a:r>
          </a:p>
          <a:p>
            <a:r>
              <a:rPr lang="en-US" dirty="0" err="1" smtClean="0"/>
              <a:t>ইন্দ্রিয়গুলিকে</a:t>
            </a:r>
            <a:r>
              <a:rPr lang="en-US" dirty="0" smtClean="0"/>
              <a:t> </a:t>
            </a:r>
            <a:r>
              <a:rPr lang="en-US" dirty="0" err="1" smtClean="0"/>
              <a:t>বাহ্যবিষয়</a:t>
            </a:r>
            <a:r>
              <a:rPr lang="en-US" dirty="0" smtClean="0"/>
              <a:t> </a:t>
            </a:r>
            <a:r>
              <a:rPr lang="en-US" dirty="0" err="1" smtClean="0"/>
              <a:t>থেকে</a:t>
            </a:r>
            <a:r>
              <a:rPr lang="en-US" dirty="0" smtClean="0"/>
              <a:t> </a:t>
            </a:r>
            <a:r>
              <a:rPr lang="en-US" dirty="0" err="1" smtClean="0"/>
              <a:t>সরিয়ে</a:t>
            </a:r>
            <a:r>
              <a:rPr lang="en-US" dirty="0" smtClean="0"/>
              <a:t> </a:t>
            </a:r>
            <a:r>
              <a:rPr lang="en-US" dirty="0" err="1" smtClean="0"/>
              <a:t>এনে</a:t>
            </a:r>
            <a:r>
              <a:rPr lang="en-US" dirty="0" smtClean="0"/>
              <a:t> </a:t>
            </a:r>
            <a:r>
              <a:rPr lang="en-US" dirty="0" err="1" smtClean="0"/>
              <a:t>চিত্তের</a:t>
            </a:r>
            <a:r>
              <a:rPr lang="en-US" dirty="0" smtClean="0"/>
              <a:t> </a:t>
            </a:r>
            <a:r>
              <a:rPr lang="en-US" dirty="0" err="1" smtClean="0"/>
              <a:t>অনুগত</a:t>
            </a:r>
            <a:r>
              <a:rPr lang="en-US" dirty="0" smtClean="0"/>
              <a:t> </a:t>
            </a:r>
            <a:r>
              <a:rPr lang="en-US" dirty="0" err="1" smtClean="0"/>
              <a:t>করা</a:t>
            </a:r>
            <a:r>
              <a:rPr lang="en-US" dirty="0" smtClean="0"/>
              <a:t> </a:t>
            </a:r>
            <a:r>
              <a:rPr lang="en-US" dirty="0" err="1" smtClean="0"/>
              <a:t>বা</a:t>
            </a:r>
            <a:r>
              <a:rPr lang="en-US" dirty="0" smtClean="0"/>
              <a:t> </a:t>
            </a:r>
            <a:r>
              <a:rPr lang="en-US" dirty="0" err="1" smtClean="0"/>
              <a:t>অন্তর্মুখী</a:t>
            </a:r>
            <a:r>
              <a:rPr lang="en-US" dirty="0" smtClean="0"/>
              <a:t> </a:t>
            </a:r>
            <a:r>
              <a:rPr lang="en-US" dirty="0" err="1" smtClean="0"/>
              <a:t>করে</a:t>
            </a:r>
            <a:r>
              <a:rPr lang="en-US" dirty="0" smtClean="0"/>
              <a:t> </a:t>
            </a:r>
            <a:r>
              <a:rPr lang="en-US" dirty="0" err="1" smtClean="0"/>
              <a:t>চিত্তের</a:t>
            </a:r>
            <a:r>
              <a:rPr lang="en-US" dirty="0" smtClean="0"/>
              <a:t> </a:t>
            </a:r>
            <a:r>
              <a:rPr lang="en-US" dirty="0" err="1" smtClean="0"/>
              <a:t>দ্বারা</a:t>
            </a:r>
            <a:r>
              <a:rPr lang="en-US" dirty="0" smtClean="0"/>
              <a:t> </a:t>
            </a:r>
            <a:r>
              <a:rPr lang="en-US" dirty="0" err="1" smtClean="0"/>
              <a:t>চালিত</a:t>
            </a:r>
            <a:r>
              <a:rPr lang="en-US" dirty="0" smtClean="0"/>
              <a:t> </a:t>
            </a:r>
            <a:r>
              <a:rPr lang="en-US" dirty="0" err="1" smtClean="0"/>
              <a:t>করাই</a:t>
            </a:r>
            <a:r>
              <a:rPr lang="en-US" dirty="0" smtClean="0"/>
              <a:t> </a:t>
            </a:r>
            <a:r>
              <a:rPr lang="en-US" dirty="0" err="1" smtClean="0"/>
              <a:t>প্রত্যাহার</a:t>
            </a:r>
            <a:r>
              <a:rPr lang="en-US" dirty="0" smtClean="0"/>
              <a:t>।</a:t>
            </a:r>
            <a:endParaRPr lang="en-US" dirty="0" smtClean="0"/>
          </a:p>
          <a:p>
            <a:r>
              <a:rPr lang="en-US" b="1" dirty="0" err="1" smtClean="0"/>
              <a:t>ধারণা</a:t>
            </a:r>
            <a:r>
              <a:rPr lang="en-US" b="1" dirty="0" smtClean="0"/>
              <a:t>-  “</a:t>
            </a:r>
            <a:r>
              <a:rPr lang="en-US" b="1" dirty="0" err="1" smtClean="0"/>
              <a:t>দেশবন্ধশ্চিত্তস্য</a:t>
            </a:r>
            <a:r>
              <a:rPr lang="en-US" b="1" dirty="0" smtClean="0"/>
              <a:t> </a:t>
            </a:r>
            <a:r>
              <a:rPr lang="en-US" b="1" dirty="0" err="1" smtClean="0"/>
              <a:t>ধারণা</a:t>
            </a:r>
            <a:r>
              <a:rPr lang="en-US" b="1" dirty="0" smtClean="0"/>
              <a:t>”</a:t>
            </a:r>
          </a:p>
          <a:p>
            <a:r>
              <a:rPr lang="en-US" dirty="0" err="1" smtClean="0"/>
              <a:t>শরীরের</a:t>
            </a:r>
            <a:r>
              <a:rPr lang="en-US" dirty="0" smtClean="0"/>
              <a:t> </a:t>
            </a:r>
            <a:r>
              <a:rPr lang="en-US" dirty="0" err="1" smtClean="0"/>
              <a:t>ভিতরে</a:t>
            </a:r>
            <a:r>
              <a:rPr lang="en-US" dirty="0" smtClean="0"/>
              <a:t> </a:t>
            </a:r>
            <a:r>
              <a:rPr lang="en-US" dirty="0" err="1" smtClean="0"/>
              <a:t>অথবা</a:t>
            </a:r>
            <a:r>
              <a:rPr lang="en-US" dirty="0" smtClean="0"/>
              <a:t> </a:t>
            </a:r>
            <a:r>
              <a:rPr lang="en-US" dirty="0" err="1" smtClean="0"/>
              <a:t>বাইরে</a:t>
            </a:r>
            <a:r>
              <a:rPr lang="en-US" dirty="0" smtClean="0"/>
              <a:t> </a:t>
            </a:r>
            <a:r>
              <a:rPr lang="en-US" dirty="0" err="1" smtClean="0"/>
              <a:t>কোন</a:t>
            </a:r>
            <a:r>
              <a:rPr lang="en-US" dirty="0" smtClean="0"/>
              <a:t> </a:t>
            </a:r>
            <a:r>
              <a:rPr lang="en-US" dirty="0" err="1" smtClean="0"/>
              <a:t>বস্তুতে</a:t>
            </a:r>
            <a:r>
              <a:rPr lang="en-US" dirty="0" smtClean="0"/>
              <a:t> </a:t>
            </a:r>
            <a:r>
              <a:rPr lang="en-US" dirty="0" err="1" smtClean="0"/>
              <a:t>চিত্তকে</a:t>
            </a:r>
            <a:r>
              <a:rPr lang="en-US" dirty="0" smtClean="0"/>
              <a:t> </a:t>
            </a:r>
            <a:r>
              <a:rPr lang="en-US" dirty="0" err="1" smtClean="0"/>
              <a:t>সংলগ্ন</a:t>
            </a:r>
            <a:r>
              <a:rPr lang="en-US" dirty="0" smtClean="0"/>
              <a:t> </a:t>
            </a:r>
            <a:r>
              <a:rPr lang="en-US" dirty="0" err="1" smtClean="0"/>
              <a:t>করে</a:t>
            </a:r>
            <a:r>
              <a:rPr lang="en-US" dirty="0" smtClean="0"/>
              <a:t> </a:t>
            </a:r>
            <a:r>
              <a:rPr lang="en-US" dirty="0" err="1" smtClean="0"/>
              <a:t>কিছুক্ষণ</a:t>
            </a:r>
            <a:r>
              <a:rPr lang="en-US" dirty="0" smtClean="0"/>
              <a:t> </a:t>
            </a:r>
            <a:r>
              <a:rPr lang="en-US" dirty="0" err="1" smtClean="0"/>
              <a:t>থাকাকে</a:t>
            </a:r>
            <a:r>
              <a:rPr lang="en-US" dirty="0" smtClean="0"/>
              <a:t> </a:t>
            </a:r>
            <a:r>
              <a:rPr lang="en-US" dirty="0" err="1" smtClean="0"/>
              <a:t>বলে</a:t>
            </a:r>
            <a:r>
              <a:rPr lang="en-US" dirty="0" smtClean="0"/>
              <a:t> </a:t>
            </a:r>
            <a:r>
              <a:rPr lang="en-US" dirty="0" err="1" smtClean="0"/>
              <a:t>ধারণা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নাভিচক্র</a:t>
            </a:r>
            <a:r>
              <a:rPr lang="en-US" dirty="0" smtClean="0"/>
              <a:t>, </a:t>
            </a:r>
            <a:r>
              <a:rPr lang="en-US" dirty="0" err="1" smtClean="0"/>
              <a:t>নাসিকার</a:t>
            </a:r>
            <a:r>
              <a:rPr lang="en-US" dirty="0" smtClean="0"/>
              <a:t> </a:t>
            </a:r>
            <a:r>
              <a:rPr lang="en-US" dirty="0" err="1" smtClean="0"/>
              <a:t>অগ্রভাগ</a:t>
            </a:r>
            <a:r>
              <a:rPr lang="en-US" dirty="0" smtClean="0"/>
              <a:t> </a:t>
            </a:r>
            <a:r>
              <a:rPr lang="en-US" dirty="0" err="1" smtClean="0"/>
              <a:t>অথবা</a:t>
            </a:r>
            <a:r>
              <a:rPr lang="en-US" dirty="0" smtClean="0"/>
              <a:t> </a:t>
            </a:r>
            <a:r>
              <a:rPr lang="en-US" dirty="0" err="1" smtClean="0"/>
              <a:t>আরাধ্য</a:t>
            </a:r>
            <a:r>
              <a:rPr lang="en-US" dirty="0" smtClean="0"/>
              <a:t> </a:t>
            </a:r>
            <a:r>
              <a:rPr lang="en-US" dirty="0" err="1" smtClean="0"/>
              <a:t>ঈশ্বরের</a:t>
            </a:r>
            <a:r>
              <a:rPr lang="en-US" dirty="0" smtClean="0"/>
              <a:t> </a:t>
            </a:r>
            <a:r>
              <a:rPr lang="en-US" dirty="0" err="1" smtClean="0"/>
              <a:t>মূর্তিতে</a:t>
            </a:r>
            <a:r>
              <a:rPr lang="en-US" dirty="0" smtClean="0"/>
              <a:t> </a:t>
            </a:r>
            <a:r>
              <a:rPr lang="en-US" dirty="0" err="1" smtClean="0"/>
              <a:t>চিত্তকে</a:t>
            </a:r>
            <a:r>
              <a:rPr lang="en-US" dirty="0" smtClean="0"/>
              <a:t> </a:t>
            </a:r>
            <a:r>
              <a:rPr lang="en-US" dirty="0" err="1" smtClean="0"/>
              <a:t>স্থির</a:t>
            </a:r>
            <a:r>
              <a:rPr lang="en-US" dirty="0" smtClean="0"/>
              <a:t> </a:t>
            </a:r>
            <a:r>
              <a:rPr lang="en-US" dirty="0" err="1" smtClean="0"/>
              <a:t>রাখাকে</a:t>
            </a:r>
            <a:r>
              <a:rPr lang="en-US" dirty="0" smtClean="0"/>
              <a:t> </a:t>
            </a:r>
            <a:r>
              <a:rPr lang="en-US" dirty="0" err="1" smtClean="0"/>
              <a:t>ধারণা</a:t>
            </a:r>
            <a:r>
              <a:rPr lang="en-US" dirty="0" smtClean="0"/>
              <a:t> </a:t>
            </a:r>
            <a:r>
              <a:rPr lang="en-US" dirty="0" err="1" smtClean="0"/>
              <a:t>বলে</a:t>
            </a:r>
            <a:r>
              <a:rPr lang="en-US" dirty="0" smtClean="0"/>
              <a:t>।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14529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ধ্যান</a:t>
            </a:r>
            <a:r>
              <a:rPr lang="en-US" b="1" dirty="0" smtClean="0"/>
              <a:t>- </a:t>
            </a:r>
            <a:r>
              <a:rPr lang="en-US" b="1" dirty="0" err="1" smtClean="0"/>
              <a:t>তত্র</a:t>
            </a:r>
            <a:r>
              <a:rPr lang="en-US" b="1" dirty="0" smtClean="0"/>
              <a:t> </a:t>
            </a:r>
            <a:r>
              <a:rPr lang="en-US" b="1" dirty="0" err="1" smtClean="0"/>
              <a:t>প্রত্যয়ৈকতানতা</a:t>
            </a:r>
            <a:r>
              <a:rPr lang="en-US" b="1" dirty="0" smtClean="0"/>
              <a:t> </a:t>
            </a:r>
            <a:r>
              <a:rPr lang="en-US" b="1" dirty="0" err="1" smtClean="0"/>
              <a:t>ধ্যানম</a:t>
            </a:r>
            <a:r>
              <a:rPr lang="en-US" b="1" dirty="0" smtClean="0"/>
              <a:t>।</a:t>
            </a:r>
            <a:endParaRPr lang="en-US" dirty="0" smtClean="0"/>
          </a:p>
          <a:p>
            <a:r>
              <a:rPr lang="en-US" dirty="0" err="1" smtClean="0"/>
              <a:t>কোন</a:t>
            </a:r>
            <a:r>
              <a:rPr lang="en-US" dirty="0" smtClean="0"/>
              <a:t> </a:t>
            </a:r>
            <a:r>
              <a:rPr lang="en-US" dirty="0" err="1" smtClean="0"/>
              <a:t>বস্তুবিষয়ক</a:t>
            </a:r>
            <a:r>
              <a:rPr lang="en-US" dirty="0" smtClean="0"/>
              <a:t> </a:t>
            </a:r>
            <a:r>
              <a:rPr lang="en-US" dirty="0" err="1" smtClean="0"/>
              <a:t>প্রত্যয়</a:t>
            </a:r>
            <a:r>
              <a:rPr lang="en-US" dirty="0" smtClean="0"/>
              <a:t> </a:t>
            </a:r>
            <a:r>
              <a:rPr lang="en-US" dirty="0" err="1" smtClean="0"/>
              <a:t>বা</a:t>
            </a:r>
            <a:r>
              <a:rPr lang="en-US" dirty="0" smtClean="0"/>
              <a:t> </a:t>
            </a:r>
            <a:r>
              <a:rPr lang="en-US" dirty="0" err="1" smtClean="0"/>
              <a:t>বৃত্তি</a:t>
            </a:r>
            <a:r>
              <a:rPr lang="en-US" dirty="0" smtClean="0"/>
              <a:t> </a:t>
            </a:r>
            <a:r>
              <a:rPr lang="en-US" dirty="0" err="1" smtClean="0"/>
              <a:t>নিরবিচ্ছিন্নভাবে</a:t>
            </a:r>
            <a:r>
              <a:rPr lang="en-US" dirty="0" smtClean="0"/>
              <a:t> </a:t>
            </a:r>
            <a:r>
              <a:rPr lang="en-US" dirty="0" err="1" smtClean="0"/>
              <a:t>প্রবাহিত</a:t>
            </a:r>
            <a:r>
              <a:rPr lang="en-US" dirty="0" smtClean="0"/>
              <a:t> </a:t>
            </a:r>
            <a:r>
              <a:rPr lang="en-US" dirty="0" err="1" smtClean="0"/>
              <a:t>হলে</a:t>
            </a:r>
            <a:r>
              <a:rPr lang="en-US" dirty="0" smtClean="0"/>
              <a:t> </a:t>
            </a:r>
            <a:r>
              <a:rPr lang="en-US" dirty="0" err="1" smtClean="0"/>
              <a:t>তাকে</a:t>
            </a:r>
            <a:r>
              <a:rPr lang="en-US" dirty="0" smtClean="0"/>
              <a:t> </a:t>
            </a:r>
            <a:r>
              <a:rPr lang="en-US" dirty="0" err="1" smtClean="0"/>
              <a:t>ধ্যান</a:t>
            </a:r>
            <a:r>
              <a:rPr lang="en-US" dirty="0" smtClean="0"/>
              <a:t> </a:t>
            </a:r>
            <a:r>
              <a:rPr lang="en-US" dirty="0" err="1" smtClean="0"/>
              <a:t>বলে</a:t>
            </a:r>
            <a:r>
              <a:rPr lang="en-US" dirty="0" smtClean="0"/>
              <a:t> ।</a:t>
            </a:r>
          </a:p>
          <a:p>
            <a:r>
              <a:rPr lang="en-US" dirty="0" err="1" smtClean="0"/>
              <a:t>ধারণার</a:t>
            </a:r>
            <a:r>
              <a:rPr lang="en-US" dirty="0" smtClean="0"/>
              <a:t> </a:t>
            </a:r>
            <a:r>
              <a:rPr lang="en-US" dirty="0" err="1" smtClean="0"/>
              <a:t>গভীরতর</a:t>
            </a:r>
            <a:r>
              <a:rPr lang="en-US" dirty="0" smtClean="0"/>
              <a:t> ও </a:t>
            </a:r>
            <a:r>
              <a:rPr lang="en-US" dirty="0" err="1" smtClean="0"/>
              <a:t>দীর্ঘস্থায়ীরূপ</a:t>
            </a:r>
            <a:r>
              <a:rPr lang="en-US" dirty="0" smtClean="0"/>
              <a:t> </a:t>
            </a:r>
            <a:r>
              <a:rPr lang="en-US" dirty="0" err="1" smtClean="0"/>
              <a:t>হল</a:t>
            </a:r>
            <a:r>
              <a:rPr lang="en-US" dirty="0" smtClean="0"/>
              <a:t> </a:t>
            </a:r>
            <a:r>
              <a:rPr lang="en-US" dirty="0" err="1" smtClean="0"/>
              <a:t>ধ্যান</a:t>
            </a:r>
            <a:r>
              <a:rPr lang="en-US" dirty="0" smtClean="0"/>
              <a:t>।</a:t>
            </a:r>
          </a:p>
          <a:p>
            <a:r>
              <a:rPr lang="en-US" dirty="0" err="1" smtClean="0"/>
              <a:t>ধারণার</a:t>
            </a:r>
            <a:r>
              <a:rPr lang="en-US" dirty="0" smtClean="0"/>
              <a:t> </a:t>
            </a:r>
            <a:r>
              <a:rPr lang="en-US" dirty="0" err="1" smtClean="0"/>
              <a:t>ক্ষেত্রে</a:t>
            </a:r>
            <a:r>
              <a:rPr lang="en-US" dirty="0" smtClean="0"/>
              <a:t> </a:t>
            </a:r>
            <a:r>
              <a:rPr lang="en-US" dirty="0" err="1" smtClean="0"/>
              <a:t>চিন্তার</a:t>
            </a:r>
            <a:r>
              <a:rPr lang="en-US" dirty="0" smtClean="0"/>
              <a:t> </a:t>
            </a:r>
            <a:r>
              <a:rPr lang="en-US" dirty="0" err="1" smtClean="0"/>
              <a:t>বিচ্ছেদ</a:t>
            </a:r>
            <a:r>
              <a:rPr lang="en-US" dirty="0" smtClean="0"/>
              <a:t> </a:t>
            </a:r>
            <a:r>
              <a:rPr lang="en-US" dirty="0" err="1" smtClean="0"/>
              <a:t>ঘটে</a:t>
            </a:r>
            <a:r>
              <a:rPr lang="en-US" dirty="0" smtClean="0"/>
              <a:t> </a:t>
            </a:r>
            <a:r>
              <a:rPr lang="en-US" dirty="0" err="1" smtClean="0"/>
              <a:t>কিন্তু</a:t>
            </a:r>
            <a:r>
              <a:rPr lang="en-US" dirty="0" smtClean="0"/>
              <a:t> </a:t>
            </a:r>
            <a:r>
              <a:rPr lang="en-US" dirty="0" err="1" smtClean="0"/>
              <a:t>ধ্যান</a:t>
            </a:r>
            <a:r>
              <a:rPr lang="en-US" dirty="0" smtClean="0"/>
              <a:t> </a:t>
            </a:r>
            <a:r>
              <a:rPr lang="en-US" dirty="0" err="1" smtClean="0"/>
              <a:t>হল</a:t>
            </a:r>
            <a:r>
              <a:rPr lang="en-US" dirty="0" smtClean="0"/>
              <a:t> </a:t>
            </a:r>
            <a:r>
              <a:rPr lang="en-US" dirty="0" err="1" smtClean="0"/>
              <a:t>অবিচ্ছিন্ন</a:t>
            </a:r>
            <a:r>
              <a:rPr lang="en-US" dirty="0" smtClean="0"/>
              <a:t> </a:t>
            </a:r>
            <a:r>
              <a:rPr lang="en-US" dirty="0" err="1" smtClean="0"/>
              <a:t>চিন্তাপ্রবাহ</a:t>
            </a:r>
            <a:r>
              <a:rPr lang="en-US" dirty="0" smtClean="0"/>
              <a:t>।</a:t>
            </a:r>
          </a:p>
          <a:p>
            <a:r>
              <a:rPr lang="en-US" b="1" dirty="0" err="1" smtClean="0"/>
              <a:t>সমাধি-তদেবার্থমাত্রানির্ভাসং</a:t>
            </a:r>
            <a:r>
              <a:rPr lang="en-US" b="1" dirty="0" smtClean="0"/>
              <a:t> </a:t>
            </a:r>
            <a:r>
              <a:rPr lang="en-US" b="1" dirty="0" err="1" smtClean="0"/>
              <a:t>স্বরূপশূন্যমিব</a:t>
            </a:r>
            <a:r>
              <a:rPr lang="en-US" b="1" dirty="0" smtClean="0"/>
              <a:t> </a:t>
            </a:r>
            <a:r>
              <a:rPr lang="en-US" b="1" dirty="0" err="1" smtClean="0"/>
              <a:t>সমাধিঃ</a:t>
            </a:r>
            <a:endParaRPr lang="en-US" b="1" dirty="0" smtClean="0"/>
          </a:p>
          <a:p>
            <a:r>
              <a:rPr lang="en-US" dirty="0" err="1" smtClean="0"/>
              <a:t>ধ্যানের</a:t>
            </a:r>
            <a:r>
              <a:rPr lang="en-US" dirty="0" smtClean="0"/>
              <a:t> </a:t>
            </a:r>
            <a:r>
              <a:rPr lang="en-US" dirty="0" err="1" smtClean="0"/>
              <a:t>গভীর</a:t>
            </a:r>
            <a:r>
              <a:rPr lang="en-US" dirty="0" smtClean="0"/>
              <a:t> </a:t>
            </a:r>
            <a:r>
              <a:rPr lang="en-US" dirty="0" err="1" smtClean="0"/>
              <a:t>রূপ</a:t>
            </a:r>
            <a:r>
              <a:rPr lang="en-US" dirty="0" smtClean="0"/>
              <a:t> </a:t>
            </a:r>
            <a:r>
              <a:rPr lang="en-US" dirty="0" err="1" smtClean="0"/>
              <a:t>হল</a:t>
            </a:r>
            <a:r>
              <a:rPr lang="en-US" dirty="0" smtClean="0"/>
              <a:t> </a:t>
            </a:r>
            <a:r>
              <a:rPr lang="en-US" dirty="0" err="1" smtClean="0"/>
              <a:t>সমাধি</a:t>
            </a:r>
            <a:r>
              <a:rPr lang="en-US" dirty="0" smtClean="0"/>
              <a:t>।</a:t>
            </a:r>
          </a:p>
          <a:p>
            <a:r>
              <a:rPr lang="en-US" dirty="0" err="1" smtClean="0"/>
              <a:t>সমাধি</a:t>
            </a:r>
            <a:r>
              <a:rPr lang="en-US" dirty="0" smtClean="0"/>
              <a:t> </a:t>
            </a:r>
            <a:r>
              <a:rPr lang="en-US" dirty="0" err="1" smtClean="0"/>
              <a:t>হল</a:t>
            </a:r>
            <a:r>
              <a:rPr lang="en-US" dirty="0" smtClean="0"/>
              <a:t> </a:t>
            </a:r>
            <a:r>
              <a:rPr lang="en-US" dirty="0" err="1" smtClean="0"/>
              <a:t>চিত্তের</a:t>
            </a:r>
            <a:r>
              <a:rPr lang="en-US" dirty="0" smtClean="0"/>
              <a:t> </a:t>
            </a:r>
            <a:r>
              <a:rPr lang="en-US" dirty="0" err="1" smtClean="0"/>
              <a:t>স্বরূপশূন্য</a:t>
            </a:r>
            <a:r>
              <a:rPr lang="en-US" dirty="0" smtClean="0"/>
              <a:t> </a:t>
            </a:r>
            <a:r>
              <a:rPr lang="en-US" dirty="0" err="1" smtClean="0"/>
              <a:t>অবস্থা</a:t>
            </a:r>
            <a:r>
              <a:rPr lang="en-US" dirty="0" smtClean="0"/>
              <a:t>, </a:t>
            </a:r>
            <a:r>
              <a:rPr lang="en-US" dirty="0" err="1" smtClean="0"/>
              <a:t>এই</a:t>
            </a:r>
            <a:r>
              <a:rPr lang="en-US" dirty="0" smtClean="0"/>
              <a:t> </a:t>
            </a:r>
            <a:r>
              <a:rPr lang="en-US" dirty="0" err="1" smtClean="0"/>
              <a:t>অবস্থায়</a:t>
            </a:r>
            <a:r>
              <a:rPr lang="en-US" dirty="0" smtClean="0"/>
              <a:t> </a:t>
            </a:r>
            <a:r>
              <a:rPr lang="en-US" dirty="0" err="1" smtClean="0"/>
              <a:t>চিত্তের</a:t>
            </a:r>
            <a:r>
              <a:rPr lang="en-US" dirty="0" smtClean="0"/>
              <a:t> </a:t>
            </a:r>
            <a:r>
              <a:rPr lang="en-US" dirty="0" err="1" smtClean="0"/>
              <a:t>পৃথক</a:t>
            </a:r>
            <a:r>
              <a:rPr lang="en-US" dirty="0" smtClean="0"/>
              <a:t> </a:t>
            </a:r>
            <a:r>
              <a:rPr lang="en-US" dirty="0" err="1" smtClean="0"/>
              <a:t>সত্তা</a:t>
            </a:r>
            <a:r>
              <a:rPr lang="en-US" dirty="0" smtClean="0"/>
              <a:t> </a:t>
            </a:r>
            <a:r>
              <a:rPr lang="en-US" dirty="0" err="1" smtClean="0"/>
              <a:t>অনুভূত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</a:t>
            </a:r>
            <a:r>
              <a:rPr lang="en-US" dirty="0" err="1" smtClean="0"/>
              <a:t>না</a:t>
            </a:r>
            <a:r>
              <a:rPr lang="en-US" dirty="0" smtClean="0"/>
              <a:t>।</a:t>
            </a:r>
          </a:p>
          <a:p>
            <a:r>
              <a:rPr lang="en-US" dirty="0" err="1" smtClean="0"/>
              <a:t>যমনিয়মাদি</a:t>
            </a:r>
            <a:r>
              <a:rPr lang="en-US" dirty="0" smtClean="0"/>
              <a:t> </a:t>
            </a:r>
            <a:r>
              <a:rPr lang="en-US" dirty="0" err="1" smtClean="0"/>
              <a:t>প্রথম</a:t>
            </a:r>
            <a:r>
              <a:rPr lang="en-US" dirty="0" smtClean="0"/>
              <a:t> ৫ </a:t>
            </a:r>
            <a:r>
              <a:rPr lang="en-US" dirty="0" err="1" smtClean="0"/>
              <a:t>টি</a:t>
            </a:r>
            <a:r>
              <a:rPr lang="en-US" dirty="0" smtClean="0"/>
              <a:t> </a:t>
            </a:r>
            <a:r>
              <a:rPr lang="en-US" dirty="0" err="1" smtClean="0"/>
              <a:t>যোগের</a:t>
            </a:r>
            <a:r>
              <a:rPr lang="en-US" dirty="0" smtClean="0"/>
              <a:t> </a:t>
            </a:r>
            <a:r>
              <a:rPr lang="en-US" dirty="0" err="1" smtClean="0"/>
              <a:t>বহিরঙ্গসাধন,শেষের</a:t>
            </a:r>
            <a:r>
              <a:rPr lang="en-US" dirty="0" smtClean="0"/>
              <a:t> ৩ </a:t>
            </a:r>
            <a:r>
              <a:rPr lang="en-US" dirty="0" err="1" smtClean="0"/>
              <a:t>টি</a:t>
            </a:r>
            <a:r>
              <a:rPr lang="en-US" dirty="0" smtClean="0"/>
              <a:t>(</a:t>
            </a:r>
            <a:r>
              <a:rPr lang="en-US" dirty="0" err="1" smtClean="0"/>
              <a:t>ধারণা,ধ্যান</a:t>
            </a:r>
            <a:r>
              <a:rPr lang="en-US" dirty="0" smtClean="0"/>
              <a:t>, </a:t>
            </a:r>
            <a:r>
              <a:rPr lang="en-US" dirty="0" err="1" smtClean="0"/>
              <a:t>সমাধি</a:t>
            </a:r>
            <a:r>
              <a:rPr lang="en-US" dirty="0" smtClean="0"/>
              <a:t> ) </a:t>
            </a:r>
            <a:r>
              <a:rPr lang="en-US" dirty="0" err="1" smtClean="0"/>
              <a:t>যোগের</a:t>
            </a:r>
            <a:r>
              <a:rPr lang="en-US" dirty="0" smtClean="0"/>
              <a:t> </a:t>
            </a:r>
            <a:r>
              <a:rPr lang="en-US" dirty="0" err="1" smtClean="0"/>
              <a:t>অন্তরঙ্গ</a:t>
            </a:r>
            <a:r>
              <a:rPr lang="en-US" dirty="0" smtClean="0"/>
              <a:t> </a:t>
            </a:r>
            <a:r>
              <a:rPr lang="en-US" dirty="0" err="1" smtClean="0"/>
              <a:t>সাধন</a:t>
            </a:r>
            <a:r>
              <a:rPr lang="en-US" dirty="0" smtClean="0"/>
              <a:t>। </a:t>
            </a:r>
          </a:p>
          <a:p>
            <a:endParaRPr lang="en-US" dirty="0" smtClean="0"/>
          </a:p>
          <a:p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9056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 smtClean="0"/>
              <a:t>		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		</a:t>
            </a:r>
            <a:r>
              <a:rPr lang="en-US" sz="3200" dirty="0" err="1" smtClean="0"/>
              <a:t>রোগ</a:t>
            </a:r>
            <a:r>
              <a:rPr lang="en-US" sz="3200" dirty="0" smtClean="0"/>
              <a:t> </a:t>
            </a:r>
            <a:r>
              <a:rPr lang="en-US" sz="3200" dirty="0" err="1" smtClean="0"/>
              <a:t>শোক</a:t>
            </a:r>
            <a:r>
              <a:rPr lang="en-US" sz="3200" dirty="0" smtClean="0"/>
              <a:t> </a:t>
            </a:r>
            <a:r>
              <a:rPr lang="en-US" sz="3200" dirty="0" err="1" smtClean="0"/>
              <a:t>যাবে</a:t>
            </a:r>
            <a:r>
              <a:rPr lang="en-US" sz="3200" dirty="0" smtClean="0"/>
              <a:t> </a:t>
            </a:r>
            <a:r>
              <a:rPr lang="en-US" sz="3200" dirty="0" err="1" smtClean="0"/>
              <a:t>চলে</a:t>
            </a:r>
            <a:r>
              <a:rPr lang="en-US" sz="3200" dirty="0" smtClean="0"/>
              <a:t> </a:t>
            </a:r>
            <a:r>
              <a:rPr lang="en-US" sz="3200" dirty="0" err="1" smtClean="0"/>
              <a:t>মনে</a:t>
            </a:r>
            <a:r>
              <a:rPr lang="en-US" sz="3200" dirty="0" smtClean="0"/>
              <a:t> </a:t>
            </a:r>
            <a:r>
              <a:rPr lang="en-US" sz="3200" dirty="0" err="1" smtClean="0"/>
              <a:t>করো</a:t>
            </a:r>
            <a:r>
              <a:rPr lang="en-US" sz="3200" dirty="0" smtClean="0"/>
              <a:t> </a:t>
            </a:r>
            <a:r>
              <a:rPr lang="en-US" sz="3200" dirty="0" err="1" smtClean="0"/>
              <a:t>পণ</a:t>
            </a:r>
            <a:r>
              <a:rPr lang="en-US" sz="3200" dirty="0" smtClean="0"/>
              <a:t> ।</a:t>
            </a:r>
          </a:p>
          <a:p>
            <a:pPr marL="0" indent="0">
              <a:buNone/>
            </a:pPr>
            <a:r>
              <a:rPr lang="en-US" sz="3200" dirty="0" smtClean="0"/>
              <a:t>		</a:t>
            </a:r>
            <a:r>
              <a:rPr lang="en-US" sz="3200" dirty="0" err="1" smtClean="0"/>
              <a:t>নিয়মিত</a:t>
            </a:r>
            <a:r>
              <a:rPr lang="en-US" sz="3200" dirty="0" smtClean="0"/>
              <a:t> </a:t>
            </a:r>
            <a:r>
              <a:rPr lang="en-US" sz="3200" dirty="0" err="1" smtClean="0"/>
              <a:t>করো</a:t>
            </a:r>
            <a:r>
              <a:rPr lang="en-US" sz="3200" dirty="0" smtClean="0"/>
              <a:t> </a:t>
            </a:r>
            <a:r>
              <a:rPr lang="en-US" sz="3200" dirty="0" err="1" smtClean="0"/>
              <a:t>যদি</a:t>
            </a:r>
            <a:r>
              <a:rPr lang="en-US" sz="3200" dirty="0" smtClean="0"/>
              <a:t> </a:t>
            </a:r>
            <a:r>
              <a:rPr lang="en-US" sz="3200" dirty="0" err="1" smtClean="0"/>
              <a:t>ঘরে</a:t>
            </a:r>
            <a:r>
              <a:rPr lang="en-US" sz="3200" dirty="0" smtClean="0"/>
              <a:t> </a:t>
            </a:r>
            <a:r>
              <a:rPr lang="en-US" sz="3200" dirty="0" err="1" smtClean="0"/>
              <a:t>যোগাসন</a:t>
            </a:r>
            <a:r>
              <a:rPr lang="en-US" sz="3200" dirty="0" smtClean="0"/>
              <a:t>।।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				</a:t>
            </a:r>
            <a:r>
              <a:rPr lang="en-US" sz="4000" b="1" dirty="0" err="1" smtClean="0"/>
              <a:t>ধন্যবাদ</a:t>
            </a:r>
            <a:r>
              <a:rPr lang="en-US" sz="4000" b="1" dirty="0" smtClean="0"/>
              <a:t> </a:t>
            </a:r>
            <a:endParaRPr lang="en-IN" sz="4000" b="1" dirty="0"/>
          </a:p>
        </p:txBody>
      </p:sp>
    </p:spTree>
    <p:extLst>
      <p:ext uri="{BB962C8B-B14F-4D97-AF65-F5344CB8AC3E}">
        <p14:creationId xmlns:p14="http://schemas.microsoft.com/office/powerpoint/2010/main" val="2656097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313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  যোগ দর্শনে যোগাভ্যাস </vt:lpstr>
      <vt:lpstr>    যম- একপ্রকার নিষেধাত্মক বিধি </vt:lpstr>
      <vt:lpstr>নিয়ম- নিয়মিত অভ্যাস বা ব্রতপালন</vt:lpstr>
      <vt:lpstr>  আসন -স্থিরসুখমাসনম </vt:lpstr>
      <vt:lpstr>       প্রাণায়াম – “শ্বাসপ্রশ্বাসয়োঃ গতিবিচ্ছেদঃ প্রাণায়ামঃ” </vt:lpstr>
      <vt:lpstr>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Debabrata Sardar</dc:creator>
  <cp:lastModifiedBy>Debabrata Sardar</cp:lastModifiedBy>
  <cp:revision>34</cp:revision>
  <dcterms:created xsi:type="dcterms:W3CDTF">2024-06-19T11:47:14Z</dcterms:created>
  <dcterms:modified xsi:type="dcterms:W3CDTF">2024-06-19T15:40:17Z</dcterms:modified>
</cp:coreProperties>
</file>