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68" r:id="rId3"/>
    <p:sldId id="269" r:id="rId4"/>
    <p:sldId id="267" r:id="rId5"/>
    <p:sldId id="257" r:id="rId6"/>
    <p:sldId id="258" r:id="rId7"/>
    <p:sldId id="259" r:id="rId8"/>
    <p:sldId id="260" r:id="rId9"/>
    <p:sldId id="261" r:id="rId10"/>
    <p:sldId id="262" r:id="rId11"/>
    <p:sldId id="270" r:id="rId12"/>
    <p:sldId id="263" r:id="rId13"/>
    <p:sldId id="264" r:id="rId14"/>
    <p:sldId id="265" r:id="rId15"/>
    <p:sldId id="266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96" d="100"/>
          <a:sy n="96" d="100"/>
        </p:scale>
        <p:origin x="96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9A9ED-B93A-4F1A-82C0-C15510EA3C6C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0DDC2-65D6-4083-960D-A0B2C471AB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3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E122F-0A9B-4726-BAD0-8297F3D721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39771F-0022-4A1A-A935-3D594163C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FBFBE54-F276-40DF-BB1C-B2171F3AA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DF6D04-5E03-4C92-B794-43539971A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3E748EC-2ACB-432C-AB26-1FA9DFD7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34ED42-7AED-4187-BE04-8455BDB19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821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78FDAD-B053-4700-B153-381E3AE6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366288A-E6ED-43A5-9937-B005E7F6D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18C797-1623-414D-B32B-C129E88B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4C68D4-3C79-4278-BA14-103F35056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9BA803-EEB6-4A47-BBF4-03782BFEE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82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338D385-B4AE-4478-ACB0-45B4A1277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63A4C54-96A7-463C-92A1-111D9DCFD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29F5755-FE4C-4B1A-A45B-95EF9145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00BD42-F8BC-4DB6-88A0-8FFF7AD6A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2561A5-6810-42E2-A6C2-D0F879E0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721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7F9867-BB4C-4D26-A743-1F1722F6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E1E710-0AF8-4688-8A72-954264FFF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78FE2EB-BC1E-4A17-A7A3-85A7DE590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AC1355-9278-48E5-96F3-9B553E22E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0FAA7D-FBCA-4BF7-93D6-16EFDA8C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026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B68424-0B45-4130-9AD8-E5509636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151B3BA-81F6-4F85-8EFA-0D5F8A23C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4ED4F5A-BD9E-4475-8541-4061FAC9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F295F62-BD90-4E67-BC4F-E5F3337BD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67E046-B78C-41B7-A4A3-89E9BECF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795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CDCC87-D87E-41AB-BBB6-14C122C1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A89BEE-785D-4F7E-AADF-E711513D5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078FDB6-B988-4028-A820-4D54F42C4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8B6F379-F75E-4268-8750-23AB7B76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32704D3-32B4-49AA-B277-E17210E44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A18142B-2584-4C23-93E8-AF7FD320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75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3181B4-9566-40DF-9663-29DF66839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430085A-01CD-4291-880A-9233A394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C9E9381-FD25-45A4-AFD8-E6ADF76719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E16EFD1-30FE-43C9-A7CA-59C490F91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0881791-122C-4C3D-AF40-18E3C10D2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5600E9A-5880-4B83-A99D-2243D9F2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E178A27-0EF1-4BD6-91DA-3AE5689A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D516023-BA6B-4472-B3BD-4D12C342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031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CCED14-7579-4791-9551-EB10E34C1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CF102F1-269F-4835-B2FB-69139FD0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A9286E9-08A1-4645-B124-0E48A9EF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0C5B6A4-D2F2-44C0-A22A-8BFAA62E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10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F2F6335-420F-481A-ACED-4285826E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539599B-FE02-4B8A-A5E6-D669F08B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BD82D35-B093-4CA6-9A5B-EF2D945FA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10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48BFF2-A35F-4E89-BA78-39D4A2953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A44FD7-0873-4431-A1C6-F1916A896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73FDC6D-F3C4-458A-8DE1-9D43A38CD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5B25F35-62AB-474F-B6C0-2BFE02E4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7ED1BE3-AB4D-4398-BE5F-81D08603D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81550A2-B617-43C4-ACCA-703F3BFB5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429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9D8699-D4D4-433F-80DB-8A7993B35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C4CF80E-FA2A-459C-B182-2E5912D3C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B48918-AFB9-4BD1-B7A6-F9BDB0933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65BC72-8182-43C1-BE8F-ECA536A57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25AC52E-E27F-4B16-9208-D481723A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3E332D5-F79F-42A0-85DE-60DA8DEE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37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7AEAD2C-84F8-4983-8B7A-9A480C37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1243508-923A-4546-98CE-AEC3F9D06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A8E7B00-2546-4620-B912-15C97A9F8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66B5D-98D7-4A6B-AD87-3992603E3511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9D3A889-B065-47C3-BAB7-9D81DBE3F1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81DE83-68A7-47FA-A1C9-EBD4659B8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022AC-6727-4C44-A349-FF0D9B9E37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67129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087" y="3876261"/>
            <a:ext cx="5689600" cy="20574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Dr. </a:t>
            </a:r>
            <a:r>
              <a:rPr lang="en-US" sz="3600" dirty="0" err="1" smtClean="0"/>
              <a:t>Faruk</a:t>
            </a:r>
            <a:r>
              <a:rPr lang="en-US" sz="3600" dirty="0" smtClean="0"/>
              <a:t> </a:t>
            </a:r>
            <a:r>
              <a:rPr lang="en-US" sz="3600" dirty="0" err="1" smtClean="0"/>
              <a:t>Mallick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Assistant Professor</a:t>
            </a:r>
            <a:br>
              <a:rPr lang="en-US" sz="3600" dirty="0" smtClean="0"/>
            </a:br>
            <a:r>
              <a:rPr lang="en-US" sz="3600" dirty="0" smtClean="0"/>
              <a:t>Department of Geography</a:t>
            </a:r>
            <a:br>
              <a:rPr lang="en-US" sz="3600" dirty="0" smtClean="0"/>
            </a:br>
            <a:r>
              <a:rPr lang="en-US" sz="3600" dirty="0" err="1" smtClean="0"/>
              <a:t>Saheed</a:t>
            </a:r>
            <a:r>
              <a:rPr lang="en-US" sz="3600" dirty="0" smtClean="0"/>
              <a:t> </a:t>
            </a:r>
            <a:r>
              <a:rPr lang="en-US" sz="3600" dirty="0" err="1" smtClean="0"/>
              <a:t>Anurup</a:t>
            </a:r>
            <a:r>
              <a:rPr lang="en-US" sz="3600" dirty="0" smtClean="0"/>
              <a:t> Chandra </a:t>
            </a:r>
            <a:r>
              <a:rPr lang="en-US" sz="3600" dirty="0" err="1" smtClean="0"/>
              <a:t>Mahavidyalaya</a:t>
            </a:r>
            <a:endParaRPr lang="en-US" sz="3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2730-3846-4366-8716-C25B38D91C7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D98956F-F79F-8F52-CF01-4F3E0CE62E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732" y="444375"/>
            <a:ext cx="5208378" cy="23437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E613D45-F77D-E23F-F78C-209EC6C2B5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512" y="471837"/>
            <a:ext cx="2321496" cy="232149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Phenomenology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Phenomenological research requires researchers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keep aside their prevailing understanding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phenomenon and relearn the new meanings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same through immediate experience of these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phenomenon(Hays &amp; Wood,2011).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0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Narrative Analysis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The goal of qualitative research using a narrative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tradition is to collate the data in a narrative form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and  interpret it to understand the human experience.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(Gray, 2009)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Grounded Theory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grounded theory approach is a method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discovering theories, concepts, hypothesis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propositions directly from data, rather than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a priory assumptions, other research or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theoretical frameworks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(Glaser &amp; Strauss, 1967).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Participatory Action Research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conducting research with members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community to understand the issues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faced by the community and initiate action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 process that would impower community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 and democratize research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Armstead,2001).</a:t>
            </a:r>
          </a:p>
          <a:p>
            <a:pPr algn="l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3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Studies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Cultural studies have focused generally on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Those who are marginalized and at the edges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modern culture, using sources drawn from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Anthropology, Social and cultural history and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Psychoanalysis( Gray,2009)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0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 Studies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 studies explore the process of construction</a:t>
            </a:r>
          </a:p>
          <a:p>
            <a:pPr algn="l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reconstruction of the gender identities and </a:t>
            </a:r>
          </a:p>
          <a:p>
            <a:pPr algn="l"/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Inequalities (Gray, 2009).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09897" y="3056074"/>
            <a:ext cx="10530840" cy="133304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gerian" pitchFamily="82" charset="0"/>
              </a:rPr>
              <a:t>THANKYOU</a:t>
            </a:r>
            <a:endParaRPr lang="en-US" sz="40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Qualitative Research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2731" y="2472530"/>
            <a:ext cx="4140513" cy="298774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Qualitative Research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Studies                                       </a:t>
            </a:r>
          </a:p>
          <a:p>
            <a:pPr marL="342900" indent="-34290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Ethnography</a:t>
            </a:r>
          </a:p>
          <a:p>
            <a:pPr marL="342900" indent="-34290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Ethnomethodology</a:t>
            </a:r>
          </a:p>
          <a:p>
            <a:pPr marL="342900" indent="-34290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Symbolic Interactionism</a:t>
            </a:r>
          </a:p>
          <a:p>
            <a:pPr marL="342900" indent="-342900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Phenomenology</a:t>
            </a:r>
          </a:p>
          <a:p>
            <a:pPr marL="342900" indent="-342900"/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D0B9F1-F79D-4357-94FA-8E4E6BEEB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Qualitative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Research(cont…)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F90D6B-C046-4302-89D7-230B15059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/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Narrative Analysis</a:t>
            </a:r>
          </a:p>
          <a:p>
            <a:pPr marL="342900" indent="-342900" algn="just"/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Grounded Theory</a:t>
            </a:r>
          </a:p>
          <a:p>
            <a:pPr marL="342900" indent="-342900" algn="just"/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Participatory Action Research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Cultural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Gender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35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Studies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typical case might include individuals,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role or occupation, organizations, a community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even a country(Gray, 2009).There are different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Designs of case study like single case design,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case design, embedded case design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holistic case design.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2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Ethnography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Ethnographical research aims at recording, as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accurately as possible, the perspective modes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life of various groups; in other words, the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the culture and behavior of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Communities(Heider, 2001)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8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Ethnomethodology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Ethnomethodology studies people’s daily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practices or procedures for creating and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Maintaining a sense of objective reality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(Holstein &amp; Gubrium,19194 cited in Gray,2009)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2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Symbolic Interactionism</a:t>
            </a: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Symbolic Interaction works on three basic premises: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-People interpret the meaning of objects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and actions in the world and then act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uponthose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interpretations.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Meanings arise from the process of 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social interaction.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12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AB1F480-D9AE-4023-BFC6-A5C34B937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5391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Symbolic Interactionism(</a:t>
            </a:r>
            <a:r>
              <a:rPr lang="en-I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7F62580-75CD-4A4C-845B-7A904EAE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65607"/>
            <a:ext cx="9144000" cy="4404823"/>
          </a:xfrm>
        </p:spPr>
        <p:txBody>
          <a:bodyPr/>
          <a:lstStyle/>
          <a:p>
            <a:pPr algn="l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Meanings are handled in, and are modified by,</a:t>
            </a:r>
          </a:p>
          <a:p>
            <a:pPr algn="l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an interactive process used by people in </a:t>
            </a:r>
          </a:p>
          <a:p>
            <a:pPr algn="l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dealing with the phenomena that are </a:t>
            </a:r>
          </a:p>
          <a:p>
            <a:pPr algn="l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encountered.</a:t>
            </a:r>
          </a:p>
        </p:txBody>
      </p:sp>
    </p:spTree>
    <p:extLst>
      <p:ext uri="{BB962C8B-B14F-4D97-AF65-F5344CB8AC3E}">
        <p14:creationId xmlns:p14="http://schemas.microsoft.com/office/powerpoint/2010/main" val="856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444</Words>
  <Application>Microsoft Office PowerPoint</Application>
  <PresentationFormat>Widescreen</PresentationFormat>
  <Paragraphs>85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Times New Roman</vt:lpstr>
      <vt:lpstr>Office Theme</vt:lpstr>
      <vt:lpstr>Dr. Faruk Mallick Assistant Professor Department of Geography Saheed Anurup Chandra Mahavidyalaya</vt:lpstr>
      <vt:lpstr>Types of Qualitative Research</vt:lpstr>
      <vt:lpstr>Types of Qualitative Research</vt:lpstr>
      <vt:lpstr>Types of Qualitative Research(cont…)</vt:lpstr>
      <vt:lpstr>Case Studies</vt:lpstr>
      <vt:lpstr>Ethnography</vt:lpstr>
      <vt:lpstr>Ethnomethodology</vt:lpstr>
      <vt:lpstr>Symbolic Interactionism</vt:lpstr>
      <vt:lpstr>Symbolic Interactionism(cont…)</vt:lpstr>
      <vt:lpstr>Phenomenology</vt:lpstr>
      <vt:lpstr>Narrative Analysis</vt:lpstr>
      <vt:lpstr>Grounded Theory</vt:lpstr>
      <vt:lpstr>Participatory Action Research</vt:lpstr>
      <vt:lpstr>Cultural Studies</vt:lpstr>
      <vt:lpstr>Gender Studies</vt:lpstr>
      <vt:lpstr>THANKYOU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Qualitative Research</dc:title>
  <dc:creator>user17</dc:creator>
  <cp:lastModifiedBy>mrf</cp:lastModifiedBy>
  <cp:revision>48</cp:revision>
  <dcterms:created xsi:type="dcterms:W3CDTF">2020-05-23T06:36:54Z</dcterms:created>
  <dcterms:modified xsi:type="dcterms:W3CDTF">2024-11-21T07:54:41Z</dcterms:modified>
</cp:coreProperties>
</file>